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82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E378B4-0DFF-4D3A-80F4-4B6EB74F7FC9}" type="datetimeFigureOut">
              <a:rPr lang="en-US" smtClean="0"/>
              <a:t>10/8/2011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9B76F7-8702-4924-ADD0-B7A35D45B2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E378B4-0DFF-4D3A-80F4-4B6EB74F7FC9}" type="datetimeFigureOut">
              <a:rPr lang="en-US" smtClean="0"/>
              <a:t>10/8/2011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9B76F7-8702-4924-ADD0-B7A35D45B2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E378B4-0DFF-4D3A-80F4-4B6EB74F7FC9}" type="datetimeFigureOut">
              <a:rPr lang="en-US" smtClean="0"/>
              <a:t>10/8/2011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9B76F7-8702-4924-ADD0-B7A35D45B2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E378B4-0DFF-4D3A-80F4-4B6EB74F7FC9}" type="datetimeFigureOut">
              <a:rPr lang="en-US" smtClean="0"/>
              <a:t>10/8/2011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9B76F7-8702-4924-ADD0-B7A35D45B2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E378B4-0DFF-4D3A-80F4-4B6EB74F7FC9}" type="datetimeFigureOut">
              <a:rPr lang="en-US" smtClean="0"/>
              <a:t>10/8/2011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9B76F7-8702-4924-ADD0-B7A35D45B2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E378B4-0DFF-4D3A-80F4-4B6EB74F7FC9}" type="datetimeFigureOut">
              <a:rPr lang="en-US" smtClean="0"/>
              <a:t>10/8/2011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9B76F7-8702-4924-ADD0-B7A35D45B2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E378B4-0DFF-4D3A-80F4-4B6EB74F7FC9}" type="datetimeFigureOut">
              <a:rPr lang="en-US" smtClean="0"/>
              <a:t>10/8/2011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9B76F7-8702-4924-ADD0-B7A35D45B2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E378B4-0DFF-4D3A-80F4-4B6EB74F7FC9}" type="datetimeFigureOut">
              <a:rPr lang="en-US" smtClean="0"/>
              <a:t>10/8/2011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9B76F7-8702-4924-ADD0-B7A35D45B2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E378B4-0DFF-4D3A-80F4-4B6EB74F7FC9}" type="datetimeFigureOut">
              <a:rPr lang="en-US" smtClean="0"/>
              <a:t>10/8/2011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9B76F7-8702-4924-ADD0-B7A35D45B2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E378B4-0DFF-4D3A-80F4-4B6EB74F7FC9}" type="datetimeFigureOut">
              <a:rPr lang="en-US" smtClean="0"/>
              <a:t>10/8/2011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9B76F7-8702-4924-ADD0-B7A35D45B2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E378B4-0DFF-4D3A-80F4-4B6EB74F7FC9}" type="datetimeFigureOut">
              <a:rPr lang="en-US" smtClean="0"/>
              <a:t>10/8/2011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9B76F7-8702-4924-ADD0-B7A35D45B2EB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90E378B4-0DFF-4D3A-80F4-4B6EB74F7FC9}" type="datetimeFigureOut">
              <a:rPr lang="en-US" smtClean="0"/>
              <a:t>10/8/2011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29B76F7-8702-4924-ADD0-B7A35D45B2E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sz="5300" dirty="0" smtClean="0"/>
              <a:t>Today’s </a:t>
            </a:r>
            <a:r>
              <a:rPr lang="en-US" sz="5300" dirty="0"/>
              <a:t>Wilderness Temptations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Luke 4:1-13</a:t>
            </a:r>
          </a:p>
        </p:txBody>
      </p:sp>
    </p:spTree>
    <p:extLst>
      <p:ext uri="{BB962C8B-B14F-4D97-AF65-F5344CB8AC3E}">
        <p14:creationId xmlns:p14="http://schemas.microsoft.com/office/powerpoint/2010/main" val="2326063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Today’s Wilderness Temptations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727448"/>
          </a:xfrm>
        </p:spPr>
        <p:txBody>
          <a:bodyPr>
            <a:normAutofit fontScale="92500" lnSpcReduction="20000"/>
          </a:bodyPr>
          <a:lstStyle/>
          <a:p>
            <a:r>
              <a:rPr lang="en-US" sz="2600" dirty="0"/>
              <a:t>First, we learn that God doesn’t always lead us into situations that will be easy</a:t>
            </a:r>
            <a:r>
              <a:rPr lang="en-US" sz="2600" dirty="0" smtClean="0"/>
              <a:t>.</a:t>
            </a:r>
          </a:p>
          <a:p>
            <a:endParaRPr lang="en-US" sz="2600" dirty="0"/>
          </a:p>
          <a:p>
            <a:r>
              <a:rPr lang="en-US" sz="2600" dirty="0" smtClean="0"/>
              <a:t>Second</a:t>
            </a:r>
            <a:r>
              <a:rPr lang="en-US" sz="2600" dirty="0"/>
              <a:t>, we need to be reminded that Satan likes to run the same plays over and over</a:t>
            </a:r>
            <a:r>
              <a:rPr lang="en-US" sz="2600" dirty="0" smtClean="0"/>
              <a:t>.</a:t>
            </a:r>
          </a:p>
          <a:p>
            <a:pPr marL="0" indent="0">
              <a:buNone/>
            </a:pPr>
            <a:endParaRPr lang="en-US" sz="2600" dirty="0" smtClean="0"/>
          </a:p>
          <a:p>
            <a:r>
              <a:rPr lang="en-US" sz="2400" dirty="0" smtClean="0"/>
              <a:t>For </a:t>
            </a:r>
            <a:r>
              <a:rPr lang="en-US" sz="2400" dirty="0"/>
              <a:t>we do not have a high priest who is unable to sympathize with our weaknesses, but we have one who has </a:t>
            </a: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</a:rPr>
              <a:t>been tempted in every way, just as we are—yet was without sin. </a:t>
            </a:r>
            <a:r>
              <a:rPr lang="en-US" sz="2400" dirty="0"/>
              <a:t>(Hebrews 4:15, NIV) </a:t>
            </a:r>
          </a:p>
          <a:p>
            <a:pPr marL="0" indent="0">
              <a:buNone/>
            </a:pPr>
            <a:endParaRPr lang="en-US" sz="2600" dirty="0"/>
          </a:p>
          <a:p>
            <a:r>
              <a:rPr lang="en-US" sz="2600" dirty="0"/>
              <a:t>Third, the key to victory is not so much that we “Just say no” to sin as it is that we “Just say yes” to God’s way of doing things.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9824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Today’s Wilderness Temptations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727448"/>
          </a:xfrm>
        </p:spPr>
        <p:txBody>
          <a:bodyPr/>
          <a:lstStyle/>
          <a:p>
            <a:r>
              <a:rPr lang="en-US" sz="3200" dirty="0"/>
              <a:t>First and foremost, we need to work at knowing what the Bible teaches. </a:t>
            </a:r>
          </a:p>
          <a:p>
            <a:pPr marL="0" indent="0">
              <a:buNone/>
            </a:pPr>
            <a:endParaRPr lang="en-US" sz="3200" dirty="0"/>
          </a:p>
          <a:p>
            <a:r>
              <a:rPr lang="en-US" sz="3200" dirty="0"/>
              <a:t>Second, we need to READ the Bible. </a:t>
            </a:r>
          </a:p>
          <a:p>
            <a:pPr marL="0" indent="0">
              <a:buNone/>
            </a:pPr>
            <a:endParaRPr lang="en-US" sz="3200" dirty="0"/>
          </a:p>
          <a:p>
            <a:r>
              <a:rPr lang="en-US" sz="3200" dirty="0"/>
              <a:t>Finally, remember that idle hands are the Devil’s workshop.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1724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30</TotalTime>
  <Words>158</Words>
  <Application>Microsoft Office PowerPoint</Application>
  <PresentationFormat>On-screen Show (4:3)</PresentationFormat>
  <Paragraphs>16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Aspect</vt:lpstr>
      <vt:lpstr>   Today’s Wilderness Temptations  </vt:lpstr>
      <vt:lpstr>Today’s Wilderness Temptations</vt:lpstr>
      <vt:lpstr>Today’s Wilderness Temptations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Today’s Wilderness Temptations Luke 4:1-13</dc:title>
  <dc:creator>Stephen Garrett</dc:creator>
  <cp:lastModifiedBy>Stephen Garrett</cp:lastModifiedBy>
  <cp:revision>4</cp:revision>
  <dcterms:created xsi:type="dcterms:W3CDTF">2011-10-07T01:48:01Z</dcterms:created>
  <dcterms:modified xsi:type="dcterms:W3CDTF">2011-10-08T14:32:01Z</dcterms:modified>
</cp:coreProperties>
</file>