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56" r:id="rId2"/>
    <p:sldId id="259" r:id="rId3"/>
    <p:sldId id="264" r:id="rId4"/>
    <p:sldId id="257" r:id="rId5"/>
    <p:sldId id="266" r:id="rId6"/>
    <p:sldId id="263" r:id="rId7"/>
    <p:sldId id="265" r:id="rId8"/>
    <p:sldId id="260" r:id="rId9"/>
    <p:sldId id="267" r:id="rId10"/>
    <p:sldId id="262" r:id="rId11"/>
    <p:sldId id="268" r:id="rId12"/>
    <p:sldId id="261" r:id="rId13"/>
    <p:sldId id="269" r:id="rId14"/>
    <p:sldId id="27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12F670-1146-4471-99A9-D71419519AD4}" type="datetimeFigureOut">
              <a:rPr lang="en-US" smtClean="0"/>
              <a:t>11/12/2011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E584AE-638C-4358-BA33-FCEA5D4784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584AE-638C-4358-BA33-FCEA5D4784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584AE-638C-4358-BA33-FCEA5D4784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584AE-638C-4358-BA33-FCEA5D47842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E584AE-638C-4358-BA33-FCEA5D47842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E584AE-638C-4358-BA33-FCEA5D47842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E584AE-638C-4358-BA33-FCEA5D4784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E584AE-638C-4358-BA33-FCEA5D47842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712F670-1146-4471-99A9-D71419519AD4}" type="datetimeFigureOut">
              <a:rPr lang="en-US" smtClean="0"/>
              <a:t>11/12/2011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E584AE-638C-4358-BA33-FCEA5D4784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712F670-1146-4471-99A9-D71419519AD4}" type="datetimeFigureOut">
              <a:rPr lang="en-US" smtClean="0"/>
              <a:t>11/12/2011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E584AE-638C-4358-BA33-FCEA5D4784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12F670-1146-4471-99A9-D71419519AD4}" type="datetimeFigureOut">
              <a:rPr lang="en-US" smtClean="0"/>
              <a:t>11/12/2011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E584AE-638C-4358-BA33-FCEA5D47842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12F670-1146-4471-99A9-D71419519AD4}" type="datetimeFigureOut">
              <a:rPr lang="en-US" smtClean="0"/>
              <a:t>11/12/2011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E584AE-638C-4358-BA33-FCEA5D4784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76400"/>
            <a:ext cx="9677400" cy="1829761"/>
          </a:xfrm>
        </p:spPr>
        <p:txBody>
          <a:bodyPr>
            <a:normAutofit/>
          </a:bodyPr>
          <a:lstStyle/>
          <a:p>
            <a:r>
              <a:rPr lang="en-US" sz="4000" dirty="0" smtClean="0"/>
              <a:t>Barnabas: Son of Encouragement </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8674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t>“Don’t </a:t>
            </a:r>
            <a:r>
              <a:rPr lang="en-US" dirty="0"/>
              <a:t>be discouraged when you are not </a:t>
            </a:r>
            <a:r>
              <a:rPr lang="en-US" dirty="0" smtClean="0"/>
              <a:t>chosen”</a:t>
            </a:r>
          </a:p>
          <a:p>
            <a:pPr marL="514350" indent="-514350">
              <a:buAutoNum type="arabicParenR"/>
            </a:pPr>
            <a:r>
              <a:rPr lang="en-US" dirty="0" smtClean="0"/>
              <a:t>“Go </a:t>
            </a:r>
            <a:r>
              <a:rPr lang="en-US" dirty="0"/>
              <a:t>where you are needed</a:t>
            </a:r>
            <a:r>
              <a:rPr lang="en-US" dirty="0" smtClean="0"/>
              <a:t>”</a:t>
            </a:r>
          </a:p>
          <a:p>
            <a:pPr marL="514350" indent="-514350">
              <a:buAutoNum type="arabicParenR"/>
            </a:pPr>
            <a:r>
              <a:rPr lang="en-US" dirty="0" smtClean="0"/>
              <a:t>“Support </a:t>
            </a:r>
            <a:r>
              <a:rPr lang="en-US" dirty="0"/>
              <a:t>and empower </a:t>
            </a:r>
            <a:r>
              <a:rPr lang="en-US" dirty="0" smtClean="0"/>
              <a:t>others”</a:t>
            </a:r>
          </a:p>
          <a:p>
            <a:pPr marL="514350" indent="-514350">
              <a:buAutoNum type="arabicParenR"/>
            </a:pPr>
            <a:r>
              <a:rPr lang="en-US" dirty="0" smtClean="0">
                <a:solidFill>
                  <a:srgbClr val="0070C0"/>
                </a:solidFill>
              </a:rPr>
              <a:t>“Be </a:t>
            </a:r>
            <a:r>
              <a:rPr lang="en-US" dirty="0">
                <a:solidFill>
                  <a:srgbClr val="0070C0"/>
                </a:solidFill>
              </a:rPr>
              <a:t>patient with </a:t>
            </a:r>
            <a:r>
              <a:rPr lang="en-US" dirty="0" smtClean="0">
                <a:solidFill>
                  <a:srgbClr val="0070C0"/>
                </a:solidFill>
              </a:rPr>
              <a:t>others”</a:t>
            </a:r>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4147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37 Now </a:t>
            </a:r>
            <a:r>
              <a:rPr lang="en-US" dirty="0">
                <a:latin typeface="Times New Roman" pitchFamily="18" charset="0"/>
                <a:cs typeface="Times New Roman" pitchFamily="18" charset="0"/>
              </a:rPr>
              <a:t>Barnabas wanted to take with them John called Mark. But Paul thought best not to take with them one who had withdrawn from them in </a:t>
            </a:r>
            <a:r>
              <a:rPr lang="en-US" dirty="0" err="1">
                <a:latin typeface="Times New Roman" pitchFamily="18" charset="0"/>
                <a:cs typeface="Times New Roman" pitchFamily="18" charset="0"/>
              </a:rPr>
              <a:t>Pamphylia</a:t>
            </a:r>
            <a:r>
              <a:rPr lang="en-US" dirty="0">
                <a:latin typeface="Times New Roman" pitchFamily="18" charset="0"/>
                <a:cs typeface="Times New Roman" pitchFamily="18" charset="0"/>
              </a:rPr>
              <a:t> and had not gone with them to the work. </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Acts 15:37-38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28408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t>“Don’t </a:t>
            </a:r>
            <a:r>
              <a:rPr lang="en-US" dirty="0"/>
              <a:t>be discouraged when you are not </a:t>
            </a:r>
            <a:r>
              <a:rPr lang="en-US" dirty="0" smtClean="0"/>
              <a:t>chosen”</a:t>
            </a:r>
          </a:p>
          <a:p>
            <a:pPr marL="514350" indent="-514350">
              <a:buAutoNum type="arabicParenR"/>
            </a:pPr>
            <a:r>
              <a:rPr lang="en-US" dirty="0" smtClean="0"/>
              <a:t>“Go </a:t>
            </a:r>
            <a:r>
              <a:rPr lang="en-US" dirty="0"/>
              <a:t>where you are needed</a:t>
            </a:r>
            <a:r>
              <a:rPr lang="en-US" dirty="0" smtClean="0"/>
              <a:t>”</a:t>
            </a:r>
          </a:p>
          <a:p>
            <a:pPr marL="514350" indent="-514350">
              <a:buAutoNum type="arabicParenR"/>
            </a:pPr>
            <a:r>
              <a:rPr lang="en-US" dirty="0" smtClean="0"/>
              <a:t>“Support </a:t>
            </a:r>
            <a:r>
              <a:rPr lang="en-US" dirty="0"/>
              <a:t>and empower </a:t>
            </a:r>
            <a:r>
              <a:rPr lang="en-US" dirty="0" smtClean="0"/>
              <a:t>others”</a:t>
            </a:r>
          </a:p>
          <a:p>
            <a:pPr marL="514350" indent="-514350">
              <a:buAutoNum type="arabicParenR"/>
            </a:pPr>
            <a:r>
              <a:rPr lang="en-US" dirty="0" smtClean="0"/>
              <a:t>“Be </a:t>
            </a:r>
            <a:r>
              <a:rPr lang="en-US" dirty="0"/>
              <a:t>patient with </a:t>
            </a:r>
            <a:r>
              <a:rPr lang="en-US" dirty="0" smtClean="0"/>
              <a:t>others”</a:t>
            </a:r>
          </a:p>
          <a:p>
            <a:pPr marL="514350" indent="-514350">
              <a:buAutoNum type="arabicParenR"/>
            </a:pPr>
            <a:r>
              <a:rPr lang="en-US" dirty="0" smtClean="0">
                <a:solidFill>
                  <a:srgbClr val="0070C0"/>
                </a:solidFill>
              </a:rPr>
              <a:t>“Do </a:t>
            </a:r>
            <a:r>
              <a:rPr lang="en-US" dirty="0">
                <a:solidFill>
                  <a:srgbClr val="0070C0"/>
                </a:solidFill>
              </a:rPr>
              <a:t>what is right regardless of what anyone else </a:t>
            </a:r>
            <a:r>
              <a:rPr lang="en-US" dirty="0" smtClean="0">
                <a:solidFill>
                  <a:srgbClr val="0070C0"/>
                </a:solidFill>
              </a:rPr>
              <a:t>thinks”</a:t>
            </a:r>
            <a:endParaRPr lang="en-US" dirty="0">
              <a:solidFill>
                <a:srgbClr val="0070C0"/>
              </a:solidFill>
            </a:endParaRPr>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257161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11 </a:t>
            </a:r>
            <a:r>
              <a:rPr lang="en-US" dirty="0">
                <a:latin typeface="Times New Roman" pitchFamily="18" charset="0"/>
                <a:cs typeface="Times New Roman" pitchFamily="18" charset="0"/>
              </a:rPr>
              <a:t>But when </a:t>
            </a:r>
            <a:r>
              <a:rPr lang="en-US" dirty="0" err="1">
                <a:latin typeface="Times New Roman" pitchFamily="18" charset="0"/>
                <a:cs typeface="Times New Roman" pitchFamily="18" charset="0"/>
              </a:rPr>
              <a:t>Cephas</a:t>
            </a:r>
            <a:r>
              <a:rPr lang="en-US" dirty="0">
                <a:latin typeface="Times New Roman" pitchFamily="18" charset="0"/>
                <a:cs typeface="Times New Roman" pitchFamily="18" charset="0"/>
              </a:rPr>
              <a:t> came to Antioch, I opposed him to his face, because he stood condemned. 12 For prior to the coming of certain men from James, he used to eat with the Gentiles; but when they came, he began to withdraw and hold himself aloof, fearing the party of the circumcision. 13 The rest of the Jews joined him in hypocrisy, with the result that even Barnabas was carried away by their hypocrisy.</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Galatians 2:11-13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45171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t>“Don’t </a:t>
            </a:r>
            <a:r>
              <a:rPr lang="en-US" dirty="0"/>
              <a:t>be discouraged when you are not </a:t>
            </a:r>
            <a:r>
              <a:rPr lang="en-US" dirty="0" smtClean="0"/>
              <a:t>chosen”</a:t>
            </a:r>
          </a:p>
          <a:p>
            <a:pPr marL="514350" indent="-514350">
              <a:buAutoNum type="arabicParenR"/>
            </a:pPr>
            <a:r>
              <a:rPr lang="en-US" dirty="0" smtClean="0"/>
              <a:t>“Go </a:t>
            </a:r>
            <a:r>
              <a:rPr lang="en-US" dirty="0"/>
              <a:t>where you are needed</a:t>
            </a:r>
            <a:r>
              <a:rPr lang="en-US" dirty="0" smtClean="0"/>
              <a:t>”</a:t>
            </a:r>
          </a:p>
          <a:p>
            <a:pPr marL="514350" indent="-514350">
              <a:buAutoNum type="arabicParenR"/>
            </a:pPr>
            <a:r>
              <a:rPr lang="en-US" dirty="0" smtClean="0"/>
              <a:t>“Support </a:t>
            </a:r>
            <a:r>
              <a:rPr lang="en-US" dirty="0"/>
              <a:t>and empower </a:t>
            </a:r>
            <a:r>
              <a:rPr lang="en-US" dirty="0" smtClean="0"/>
              <a:t>others”</a:t>
            </a:r>
          </a:p>
          <a:p>
            <a:pPr marL="514350" indent="-514350">
              <a:buAutoNum type="arabicParenR"/>
            </a:pPr>
            <a:r>
              <a:rPr lang="en-US" dirty="0" smtClean="0"/>
              <a:t>“Be </a:t>
            </a:r>
            <a:r>
              <a:rPr lang="en-US" dirty="0"/>
              <a:t>patient with </a:t>
            </a:r>
            <a:r>
              <a:rPr lang="en-US" dirty="0" smtClean="0"/>
              <a:t>others”</a:t>
            </a:r>
          </a:p>
          <a:p>
            <a:pPr marL="514350" indent="-514350">
              <a:buAutoNum type="arabicParenR"/>
            </a:pPr>
            <a:r>
              <a:rPr lang="en-US" dirty="0" smtClean="0"/>
              <a:t>“Do </a:t>
            </a:r>
            <a:r>
              <a:rPr lang="en-US" dirty="0"/>
              <a:t>what is right regardless of what anyone else </a:t>
            </a:r>
            <a:r>
              <a:rPr lang="en-US" dirty="0" smtClean="0"/>
              <a:t>thinks”</a:t>
            </a:r>
            <a:endParaRPr lang="en-US" dirty="0"/>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1855075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9677400" cy="1829761"/>
          </a:xfrm>
        </p:spPr>
        <p:txBody>
          <a:bodyPr>
            <a:normAutofit/>
          </a:bodyPr>
          <a:lstStyle/>
          <a:p>
            <a:r>
              <a:rPr lang="en-US" sz="4000" dirty="0" smtClean="0"/>
              <a:t>Barnabas: Son of </a:t>
            </a:r>
            <a:r>
              <a:rPr lang="en-US" sz="4000" dirty="0" err="1" smtClean="0"/>
              <a:t>Encouragment</a:t>
            </a:r>
            <a:r>
              <a:rPr lang="en-US" sz="4000" dirty="0" smtClean="0"/>
              <a:t> </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54204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solidFill>
                  <a:srgbClr val="0070C0"/>
                </a:solidFill>
              </a:rPr>
              <a:t>“</a:t>
            </a:r>
            <a:r>
              <a:rPr lang="en-US" dirty="0">
                <a:solidFill>
                  <a:srgbClr val="0070C0"/>
                </a:solidFill>
              </a:rPr>
              <a:t>Your brethren are worth more than your </a:t>
            </a:r>
            <a:r>
              <a:rPr lang="en-US" dirty="0" smtClean="0">
                <a:solidFill>
                  <a:srgbClr val="0070C0"/>
                </a:solidFill>
              </a:rPr>
              <a:t>possessions” </a:t>
            </a:r>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18722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32 </a:t>
            </a:r>
            <a:r>
              <a:rPr lang="en-US" dirty="0">
                <a:latin typeface="Times New Roman" pitchFamily="18" charset="0"/>
                <a:cs typeface="Times New Roman" pitchFamily="18" charset="0"/>
              </a:rPr>
              <a:t>And the congregation of those who believed were of one heart and soul; and not one of them claimed that anything belonging to him was his own, but all things were common property to them. 33 And with great power the apostles were giving testimony to the resurrection of the Lord Jesus, and abundant grace was upon them all. 34 For there was not a needy person among them, for all who were owners of land or houses would sell them and bring the proceeds of the sales 35 and lay them at the apostles’ feet, and they would be distributed to each as any had need. </a:t>
            </a:r>
            <a:r>
              <a:rPr lang="en-US" dirty="0" smtClean="0">
                <a:latin typeface="Times New Roman" pitchFamily="18" charset="0"/>
                <a:cs typeface="Times New Roman" pitchFamily="18" charset="0"/>
              </a:rPr>
              <a:t>36 </a:t>
            </a:r>
            <a:r>
              <a:rPr lang="en-US" dirty="0">
                <a:latin typeface="Times New Roman" pitchFamily="18" charset="0"/>
                <a:cs typeface="Times New Roman" pitchFamily="18" charset="0"/>
              </a:rPr>
              <a:t>Now Joseph, a Levite of Cyprian birth, who was also called Barnabas by the apostles (which translated means Son of Encouragement), 37 and who owned a tract of land, sold it and brought the money and laid it at the apostles’ feet.</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Acts 4:32-37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3051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solidFill>
                  <a:srgbClr val="0070C0"/>
                </a:solidFill>
              </a:rPr>
              <a:t>“Don’t </a:t>
            </a:r>
            <a:r>
              <a:rPr lang="en-US" dirty="0">
                <a:solidFill>
                  <a:srgbClr val="0070C0"/>
                </a:solidFill>
              </a:rPr>
              <a:t>be discouraged when you are not </a:t>
            </a:r>
            <a:r>
              <a:rPr lang="en-US" dirty="0" smtClean="0">
                <a:solidFill>
                  <a:srgbClr val="0070C0"/>
                </a:solidFill>
              </a:rPr>
              <a:t>chosen”</a:t>
            </a:r>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96357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Now at this time while the disciples were increasing in number, a complaint arose on the part of the Hellenistic Jews against the native Hebrews, because their widows were being overlooked in the daily serving of food. 2 So the twelve summoned the congregation of the disciples and said, “It is not desirable for us to neglect the word of God in order to serve tables. 3 Therefore, brethren, select from among you seven men of good reputation, full of the Spirit and of wisdom, whom we may put in charge of this task. 4 But we will devote ourselves to prayer and to the ministry of the word.” 5 The statement found approval with the whole congregation; and they chose Stephen, a man full of faith and of the Holy Spirit, and Philip, </a:t>
            </a:r>
            <a:r>
              <a:rPr lang="en-US" dirty="0" err="1">
                <a:latin typeface="Times New Roman" pitchFamily="18" charset="0"/>
                <a:cs typeface="Times New Roman" pitchFamily="18" charset="0"/>
              </a:rPr>
              <a:t>Prochorus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Nicanor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Timon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Parmenas</a:t>
            </a:r>
            <a:r>
              <a:rPr lang="en-US" dirty="0">
                <a:latin typeface="Times New Roman" pitchFamily="18" charset="0"/>
                <a:cs typeface="Times New Roman" pitchFamily="18" charset="0"/>
              </a:rPr>
              <a:t> and Nicolas, a proselyte from Antioch. 6 And these they brought before the apostles; and after praying, they laid their hands on them</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Acts 6:1-6</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27079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t>“Don’t </a:t>
            </a:r>
            <a:r>
              <a:rPr lang="en-US" dirty="0"/>
              <a:t>be discouraged when you are not </a:t>
            </a:r>
            <a:r>
              <a:rPr lang="en-US" dirty="0" smtClean="0"/>
              <a:t>chosen”</a:t>
            </a:r>
          </a:p>
          <a:p>
            <a:pPr marL="514350" indent="-514350">
              <a:buAutoNum type="arabicParenR"/>
            </a:pPr>
            <a:r>
              <a:rPr lang="en-US" dirty="0" smtClean="0">
                <a:solidFill>
                  <a:srgbClr val="0070C0"/>
                </a:solidFill>
              </a:rPr>
              <a:t>“Go </a:t>
            </a:r>
            <a:r>
              <a:rPr lang="en-US" dirty="0">
                <a:solidFill>
                  <a:srgbClr val="0070C0"/>
                </a:solidFill>
              </a:rPr>
              <a:t>where you are needed</a:t>
            </a:r>
            <a:r>
              <a:rPr lang="en-US" dirty="0" smtClean="0">
                <a:solidFill>
                  <a:srgbClr val="0070C0"/>
                </a:solidFill>
              </a:rPr>
              <a:t>”</a:t>
            </a:r>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21713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1 </a:t>
            </a:r>
            <a:r>
              <a:rPr lang="en-US" dirty="0">
                <a:latin typeface="Times New Roman" pitchFamily="18" charset="0"/>
                <a:cs typeface="Times New Roman" pitchFamily="18" charset="0"/>
              </a:rPr>
              <a:t>Now there were at Antioch, in the church that was there, prophets and teachers: Barnabas, and Simeon who was called Niger, and Lucius of Cyrene, and </a:t>
            </a:r>
            <a:r>
              <a:rPr lang="en-US" dirty="0" err="1">
                <a:latin typeface="Times New Roman" pitchFamily="18" charset="0"/>
                <a:cs typeface="Times New Roman" pitchFamily="18" charset="0"/>
              </a:rPr>
              <a:t>Manaen</a:t>
            </a:r>
            <a:r>
              <a:rPr lang="en-US" dirty="0">
                <a:latin typeface="Times New Roman" pitchFamily="18" charset="0"/>
                <a:cs typeface="Times New Roman" pitchFamily="18" charset="0"/>
              </a:rPr>
              <a:t> who had been brought up with Herod the tetrarch, and Saul. 2 While they were ministering to the Lord and fasting, the Holy Spirit said, “Set apart for Me Barnabas and Saul for the work to which I have called them.” 3 Then, when they had fasted and prayed and laid their hands on them, they sent them away.</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Acts 13:1-3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62135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en-US" dirty="0" smtClean="0"/>
              <a:t>“</a:t>
            </a:r>
            <a:r>
              <a:rPr lang="en-US" dirty="0"/>
              <a:t>Your brethren are worth more than your </a:t>
            </a:r>
            <a:r>
              <a:rPr lang="en-US" dirty="0" smtClean="0"/>
              <a:t>possessions” </a:t>
            </a:r>
          </a:p>
          <a:p>
            <a:pPr marL="514350" indent="-514350">
              <a:buAutoNum type="arabicParenR"/>
            </a:pPr>
            <a:r>
              <a:rPr lang="en-US" dirty="0" smtClean="0"/>
              <a:t>“Don’t </a:t>
            </a:r>
            <a:r>
              <a:rPr lang="en-US" dirty="0"/>
              <a:t>be discouraged when you are not </a:t>
            </a:r>
            <a:r>
              <a:rPr lang="en-US" dirty="0" smtClean="0"/>
              <a:t>chosen”</a:t>
            </a:r>
          </a:p>
          <a:p>
            <a:pPr marL="514350" indent="-514350">
              <a:buAutoNum type="arabicParenR"/>
            </a:pPr>
            <a:r>
              <a:rPr lang="en-US" dirty="0" smtClean="0"/>
              <a:t>“Go </a:t>
            </a:r>
            <a:r>
              <a:rPr lang="en-US" dirty="0"/>
              <a:t>where you are needed</a:t>
            </a:r>
            <a:r>
              <a:rPr lang="en-US" dirty="0" smtClean="0"/>
              <a:t>”</a:t>
            </a:r>
          </a:p>
          <a:p>
            <a:pPr marL="514350" indent="-514350">
              <a:buAutoNum type="arabicParenR"/>
            </a:pPr>
            <a:r>
              <a:rPr lang="en-US" dirty="0" smtClean="0">
                <a:solidFill>
                  <a:srgbClr val="0070C0"/>
                </a:solidFill>
              </a:rPr>
              <a:t>“Support </a:t>
            </a:r>
            <a:r>
              <a:rPr lang="en-US" dirty="0">
                <a:solidFill>
                  <a:srgbClr val="0070C0"/>
                </a:solidFill>
              </a:rPr>
              <a:t>and empower </a:t>
            </a:r>
            <a:r>
              <a:rPr lang="en-US" dirty="0" smtClean="0">
                <a:solidFill>
                  <a:srgbClr val="0070C0"/>
                </a:solidFill>
              </a:rPr>
              <a:t>others”</a:t>
            </a:r>
          </a:p>
          <a:p>
            <a:pPr marL="0" indent="0">
              <a:buNone/>
            </a:pPr>
            <a:endParaRPr lang="en-US" dirty="0"/>
          </a:p>
        </p:txBody>
      </p:sp>
      <p:sp>
        <p:nvSpPr>
          <p:cNvPr id="2" name="Title 1"/>
          <p:cNvSpPr>
            <a:spLocks noGrp="1"/>
          </p:cNvSpPr>
          <p:nvPr>
            <p:ph type="title"/>
          </p:nvPr>
        </p:nvSpPr>
        <p:spPr/>
        <p:txBody>
          <a:bodyPr/>
          <a:lstStyle/>
          <a:p>
            <a:r>
              <a:rPr lang="en-US" dirty="0" smtClean="0"/>
              <a:t>What Barnabas Might Tell Us:</a:t>
            </a:r>
            <a:endParaRPr lang="en-US" dirty="0"/>
          </a:p>
        </p:txBody>
      </p:sp>
    </p:spTree>
    <p:extLst>
      <p:ext uri="{BB962C8B-B14F-4D97-AF65-F5344CB8AC3E}">
        <p14:creationId xmlns:p14="http://schemas.microsoft.com/office/powerpoint/2010/main" val="402118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26 </a:t>
            </a:r>
            <a:r>
              <a:rPr lang="en-US" dirty="0">
                <a:latin typeface="Times New Roman" pitchFamily="18" charset="0"/>
                <a:cs typeface="Times New Roman" pitchFamily="18" charset="0"/>
              </a:rPr>
              <a:t>When he came to Jerusalem, he was trying to associate with the disciples; but they were all afraid of him, not believing that he was a disciple. 27 But Barnabas took hold of him and brought him to the apostles and described to them how he had seen the Lord on the road, and that He had talked to him, and how at Damascus he had spoken out boldly in the name of Jesus. </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Acts 9:26-27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6805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695</TotalTime>
  <Words>955</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Barnabas: Son of Encouragement </vt:lpstr>
      <vt:lpstr>What Barnabas Might Tell Us:</vt:lpstr>
      <vt:lpstr>Acts 4:32-37</vt:lpstr>
      <vt:lpstr>What Barnabas Might Tell Us:</vt:lpstr>
      <vt:lpstr>Acts 6:1-6</vt:lpstr>
      <vt:lpstr>What Barnabas Might Tell Us:</vt:lpstr>
      <vt:lpstr>Acts 13:1-3</vt:lpstr>
      <vt:lpstr>What Barnabas Might Tell Us:</vt:lpstr>
      <vt:lpstr>Acts 9:26-27</vt:lpstr>
      <vt:lpstr>What Barnabas Might Tell Us:</vt:lpstr>
      <vt:lpstr>Acts 15:37-38</vt:lpstr>
      <vt:lpstr>What Barnabas Might Tell Us:</vt:lpstr>
      <vt:lpstr>Galatians 2:11-13</vt:lpstr>
      <vt:lpstr>What Barnabas Might Tell Us:</vt:lpstr>
      <vt:lpstr>Barnabas: Son of Encouragment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depot</dc:creator>
  <cp:lastModifiedBy>office depot</cp:lastModifiedBy>
  <cp:revision>7</cp:revision>
  <dcterms:created xsi:type="dcterms:W3CDTF">2011-11-08T18:08:48Z</dcterms:created>
  <dcterms:modified xsi:type="dcterms:W3CDTF">2011-11-13T01:49:14Z</dcterms:modified>
</cp:coreProperties>
</file>