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446D2DA-65E3-49F0-B827-18DEF46F4F8A}" type="datetimeFigureOut">
              <a:rPr lang="en-US" smtClean="0"/>
              <a:t>11/26/2011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D5FC2C9-BF35-4FE6-8FE1-ECE0201D33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latin typeface="Baskerville Old Face" pitchFamily="18" charset="0"/>
              </a:rPr>
              <a:t>Half-Witted Confidence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>
                <a:latin typeface="Baskerville Old Face" pitchFamily="18" charset="0"/>
              </a:rPr>
              <a:t>Mark 14:27-31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Baskerville Old Face" pitchFamily="18" charset="0"/>
              </a:rPr>
              <a:t>Half-Witted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19600"/>
          </a:xfrm>
        </p:spPr>
        <p:txBody>
          <a:bodyPr>
            <a:normAutofit fontScale="92500" lnSpcReduction="20000"/>
          </a:bodyPr>
          <a:lstStyle/>
          <a:p>
            <a:endParaRPr lang="en-US" sz="3900" b="1" dirty="0" smtClean="0">
              <a:latin typeface="Bookman Old Style" pitchFamily="18" charset="0"/>
            </a:endParaRPr>
          </a:p>
          <a:p>
            <a:r>
              <a:rPr lang="en-US" sz="3900" b="1" dirty="0" smtClean="0">
                <a:latin typeface="Bookman Old Style" pitchFamily="18" charset="0"/>
              </a:rPr>
              <a:t>A </a:t>
            </a:r>
            <a:r>
              <a:rPr lang="en-US" sz="3900" b="1" dirty="0">
                <a:latin typeface="Bookman Old Style" pitchFamily="18" charset="0"/>
              </a:rPr>
              <a:t>WARNING TO </a:t>
            </a:r>
            <a:r>
              <a:rPr lang="en-US" sz="3900" b="1" dirty="0" smtClean="0">
                <a:latin typeface="Bookman Old Style" pitchFamily="18" charset="0"/>
              </a:rPr>
              <a:t>HEED</a:t>
            </a:r>
          </a:p>
          <a:p>
            <a:pPr marL="0" indent="0">
              <a:buNone/>
            </a:pPr>
            <a:r>
              <a:rPr lang="en-US" dirty="0">
                <a:latin typeface="Bookman Old Style" pitchFamily="18" charset="0"/>
              </a:rPr>
              <a:t> </a:t>
            </a:r>
          </a:p>
          <a:p>
            <a:r>
              <a:rPr lang="en-US" sz="3200" baseline="30000" dirty="0">
                <a:latin typeface="Bookman Old Style" pitchFamily="18" charset="0"/>
              </a:rPr>
              <a:t>11﻿ </a:t>
            </a:r>
            <a:r>
              <a:rPr lang="en-US" sz="3200" dirty="0">
                <a:latin typeface="Bookman Old Style" pitchFamily="18" charset="0"/>
              </a:rPr>
              <a:t>These things happened to them as examples and were written down as warnings for us, on whom the fulfillment of the ages has come. </a:t>
            </a:r>
            <a:r>
              <a:rPr lang="en-US" sz="3200" baseline="30000" dirty="0">
                <a:latin typeface="Bookman Old Style" pitchFamily="18" charset="0"/>
              </a:rPr>
              <a:t>﻿12﻿ </a:t>
            </a:r>
            <a:r>
              <a:rPr lang="en-US" sz="3200" dirty="0">
                <a:latin typeface="Bookman Old Style" pitchFamily="18" charset="0"/>
              </a:rPr>
              <a:t>So, if you think you are standing firm, be careful that you don’t fall! [1 Cor. 10:11,12]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Baskerville Old Face" pitchFamily="18" charset="0"/>
              </a:rPr>
              <a:t>Half-Witted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>
              <a:latin typeface="Bookman Old Style" pitchFamily="18" charset="0"/>
            </a:endParaRPr>
          </a:p>
          <a:p>
            <a:endParaRPr lang="en-US" sz="3200" b="1" dirty="0" smtClean="0">
              <a:latin typeface="Bookman Old Style" pitchFamily="18" charset="0"/>
            </a:endParaRPr>
          </a:p>
          <a:p>
            <a:r>
              <a:rPr lang="en-US" sz="3200" b="1" dirty="0" smtClean="0">
                <a:latin typeface="Bookman Old Style" pitchFamily="18" charset="0"/>
              </a:rPr>
              <a:t>A </a:t>
            </a:r>
            <a:r>
              <a:rPr lang="en-US" sz="3200" b="1" dirty="0">
                <a:latin typeface="Bookman Old Style" pitchFamily="18" charset="0"/>
              </a:rPr>
              <a:t>PRAYER TO PRAY</a:t>
            </a:r>
          </a:p>
          <a:p>
            <a:r>
              <a:rPr lang="en-US" b="1" dirty="0">
                <a:latin typeface="Bookman Old Style" pitchFamily="18" charset="0"/>
              </a:rPr>
              <a:t>First, we must ask God to show us the dangers.</a:t>
            </a:r>
            <a:r>
              <a:rPr lang="en-US" dirty="0">
                <a:latin typeface="Bookman Old Style" pitchFamily="18" charset="0"/>
              </a:rPr>
              <a:t>  </a:t>
            </a:r>
          </a:p>
          <a:p>
            <a:r>
              <a:rPr lang="en-US" b="1" dirty="0">
                <a:latin typeface="Bookman Old Style" pitchFamily="18" charset="0"/>
              </a:rPr>
              <a:t>Secondly, we must also ask for His strength</a:t>
            </a:r>
            <a:r>
              <a:rPr lang="en-US" b="1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en-US" b="1" dirty="0" smtClean="0">
              <a:latin typeface="Bookman Old Style" pitchFamily="18" charset="0"/>
            </a:endParaRPr>
          </a:p>
          <a:p>
            <a:r>
              <a:rPr lang="en-US" sz="3200" b="1" dirty="0" smtClean="0">
                <a:latin typeface="Bookman Old Style" pitchFamily="18" charset="0"/>
              </a:rPr>
              <a:t>A </a:t>
            </a:r>
            <a:r>
              <a:rPr lang="en-US" sz="3200" b="1" dirty="0">
                <a:latin typeface="Bookman Old Style" pitchFamily="18" charset="0"/>
              </a:rPr>
              <a:t>PROMISE TO CLAIM</a:t>
            </a:r>
          </a:p>
          <a:p>
            <a:endParaRPr lang="en-US" b="1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2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Baskerville Old Face" pitchFamily="18" charset="0"/>
              </a:rPr>
              <a:t>Half-Witted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19600"/>
          </a:xfrm>
        </p:spPr>
        <p:txBody>
          <a:bodyPr/>
          <a:lstStyle/>
          <a:p>
            <a:r>
              <a:rPr lang="en-US" sz="3200" b="1" u="sng" dirty="0">
                <a:latin typeface="Baskerville Old Face" pitchFamily="18" charset="0"/>
              </a:rPr>
              <a:t>Consider some of His promises to </a:t>
            </a:r>
            <a:r>
              <a:rPr lang="en-US" sz="3200" b="1" u="sng" dirty="0" smtClean="0">
                <a:latin typeface="Baskerville Old Face" pitchFamily="18" charset="0"/>
              </a:rPr>
              <a:t>us:</a:t>
            </a:r>
            <a:endParaRPr lang="en-US" sz="3200" b="1" u="sng" dirty="0">
              <a:latin typeface="Baskerville Old Face" pitchFamily="18" charset="0"/>
            </a:endParaRPr>
          </a:p>
          <a:p>
            <a:pPr lvl="0"/>
            <a:r>
              <a:rPr lang="en-US" sz="2800" dirty="0">
                <a:latin typeface="Baskerville Old Face" pitchFamily="18" charset="0"/>
              </a:rPr>
              <a:t>He will not allow you to be tempted beyond what you are able to bear and with the temptation He will provide a way of escape.</a:t>
            </a:r>
          </a:p>
          <a:p>
            <a:pPr lvl="0"/>
            <a:r>
              <a:rPr lang="en-US" sz="2800" dirty="0">
                <a:latin typeface="Baskerville Old Face" pitchFamily="18" charset="0"/>
              </a:rPr>
              <a:t>I will never leave you for forsake you</a:t>
            </a:r>
          </a:p>
          <a:p>
            <a:pPr lvl="0"/>
            <a:r>
              <a:rPr lang="en-US" sz="2800" dirty="0">
                <a:latin typeface="Baskerville Old Face" pitchFamily="18" charset="0"/>
              </a:rPr>
              <a:t>If you confess your sins I will forgive</a:t>
            </a:r>
          </a:p>
          <a:p>
            <a:pPr lvl="0"/>
            <a:r>
              <a:rPr lang="en-US" sz="2800" dirty="0">
                <a:latin typeface="Baskerville Old Face" pitchFamily="18" charset="0"/>
              </a:rPr>
              <a:t>Come to me and I will give you rest</a:t>
            </a:r>
          </a:p>
          <a:p>
            <a:pPr lvl="0"/>
            <a:r>
              <a:rPr lang="en-US" sz="2800" dirty="0">
                <a:latin typeface="Baskerville Old Face" pitchFamily="18" charset="0"/>
              </a:rPr>
              <a:t>Knock and the door shall be opened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4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Baskerville Old Face" pitchFamily="18" charset="0"/>
              </a:rPr>
              <a:t>Half-Witted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latin typeface="Bookman Old Style" pitchFamily="18" charset="0"/>
              </a:rPr>
              <a:t>CONCLUSIONS</a:t>
            </a:r>
            <a:endParaRPr lang="en-US" sz="3600" dirty="0">
              <a:latin typeface="Bookman Old Style" pitchFamily="18" charset="0"/>
            </a:endParaRPr>
          </a:p>
          <a:p>
            <a:r>
              <a:rPr lang="en-US" b="1" dirty="0">
                <a:latin typeface="Bookman Old Style" pitchFamily="18" charset="0"/>
              </a:rPr>
              <a:t>First, I hope it leads you to repent</a:t>
            </a:r>
            <a:r>
              <a:rPr lang="en-US" b="1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Bookman Old Style" pitchFamily="18" charset="0"/>
              </a:rPr>
              <a:t>  </a:t>
            </a:r>
            <a:endParaRPr lang="en-US" dirty="0">
              <a:latin typeface="Bookman Old Style" pitchFamily="18" charset="0"/>
            </a:endParaRPr>
          </a:p>
          <a:p>
            <a:r>
              <a:rPr lang="en-US" b="1" dirty="0">
                <a:latin typeface="Bookman Old Style" pitchFamily="18" charset="0"/>
              </a:rPr>
              <a:t>Second, I hope this look at the denial of the disciples gives you a new sense of humility</a:t>
            </a:r>
            <a:r>
              <a:rPr lang="en-US" b="1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Bookman Old Style" pitchFamily="18" charset="0"/>
              </a:rPr>
              <a:t>  </a:t>
            </a:r>
            <a:endParaRPr lang="en-US" dirty="0">
              <a:latin typeface="Bookman Old Style" pitchFamily="18" charset="0"/>
            </a:endParaRPr>
          </a:p>
          <a:p>
            <a:r>
              <a:rPr lang="en-US" b="1" dirty="0">
                <a:latin typeface="Bookman Old Style" pitchFamily="18" charset="0"/>
              </a:rPr>
              <a:t>Finally, it is my prayer that you will be grateful.</a:t>
            </a:r>
            <a:r>
              <a:rPr lang="en-US" dirty="0">
                <a:latin typeface="Bookman Old Style" pitchFamily="18" charset="0"/>
              </a:rPr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1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39</TotalTime>
  <Words>158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Half-Witted Confidence</vt:lpstr>
      <vt:lpstr>Half-Witted Confidence</vt:lpstr>
      <vt:lpstr>Half-Witted Confidence</vt:lpstr>
      <vt:lpstr>Half-Witted Confidence</vt:lpstr>
      <vt:lpstr>Half-Witted Confidence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Half-Witted Confidence</dc:title>
  <dc:creator>Stephen Garrett</dc:creator>
  <cp:lastModifiedBy>Stephen Garrett</cp:lastModifiedBy>
  <cp:revision>5</cp:revision>
  <dcterms:created xsi:type="dcterms:W3CDTF">2011-11-23T22:43:28Z</dcterms:created>
  <dcterms:modified xsi:type="dcterms:W3CDTF">2011-11-27T02:56:31Z</dcterms:modified>
</cp:coreProperties>
</file>