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C476-F508-4389-9600-58D5214D1097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970B-C185-47EC-A15D-EB3DFE8C5CB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C476-F508-4389-9600-58D5214D1097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970B-C185-47EC-A15D-EB3DFE8C5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C476-F508-4389-9600-58D5214D1097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970B-C185-47EC-A15D-EB3DFE8C5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C476-F508-4389-9600-58D5214D1097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970B-C185-47EC-A15D-EB3DFE8C5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C476-F508-4389-9600-58D5214D1097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970B-C185-47EC-A15D-EB3DFE8C5C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C476-F508-4389-9600-58D5214D1097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970B-C185-47EC-A15D-EB3DFE8C5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C476-F508-4389-9600-58D5214D1097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970B-C185-47EC-A15D-EB3DFE8C5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C476-F508-4389-9600-58D5214D1097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970B-C185-47EC-A15D-EB3DFE8C5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C476-F508-4389-9600-58D5214D1097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970B-C185-47EC-A15D-EB3DFE8C5C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C476-F508-4389-9600-58D5214D1097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B970B-C185-47EC-A15D-EB3DFE8C5CB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1C3C476-F508-4389-9600-58D5214D1097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EDB970B-C185-47EC-A15D-EB3DFE8C5C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1C3C476-F508-4389-9600-58D5214D1097}" type="datetimeFigureOut">
              <a:rPr lang="en-US" smtClean="0"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EDB970B-C185-47EC-A15D-EB3DFE8C5C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ookman Old Style" pitchFamily="18" charset="0"/>
              </a:rPr>
              <a:t>How </a:t>
            </a:r>
            <a:r>
              <a:rPr lang="en-US" dirty="0">
                <a:latin typeface="Bookman Old Style" pitchFamily="18" charset="0"/>
              </a:rPr>
              <a:t>Do You Handle Stress?</a:t>
            </a:r>
            <a:br>
              <a:rPr lang="en-US" dirty="0">
                <a:latin typeface="Bookman Old Style" pitchFamily="18" charset="0"/>
              </a:rPr>
            </a:br>
            <a:r>
              <a:rPr lang="en-US" dirty="0"/>
              <a:t>Matthew 6:25-33</a:t>
            </a:r>
            <a:br>
              <a:rPr lang="en-US" dirty="0"/>
            </a:br>
            <a:endParaRPr lang="en-US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22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itchFamily="18" charset="0"/>
              </a:rPr>
              <a:t/>
            </a:r>
            <a:br>
              <a:rPr lang="en-US" dirty="0" smtClean="0">
                <a:latin typeface="Bookman Old Style" pitchFamily="18" charset="0"/>
              </a:rPr>
            </a:br>
            <a:r>
              <a:rPr lang="en-US" dirty="0" smtClean="0">
                <a:latin typeface="Bookman Old Style" pitchFamily="18" charset="0"/>
              </a:rPr>
              <a:t>How </a:t>
            </a:r>
            <a:r>
              <a:rPr lang="en-US" dirty="0">
                <a:latin typeface="Bookman Old Style" pitchFamily="18" charset="0"/>
              </a:rPr>
              <a:t>Do You Handle Stress?</a:t>
            </a:r>
            <a:br>
              <a:rPr lang="en-US" dirty="0">
                <a:latin typeface="Bookman Old Style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There are at least three contemporary sources of stress that mark our age as a difficult one.  First, due to the alarming increase in violence and crime, we are more </a:t>
            </a:r>
            <a:r>
              <a:rPr lang="en-US" b="1" i="1" dirty="0"/>
              <a:t>afraid.</a:t>
            </a:r>
            <a:r>
              <a:rPr lang="en-US" b="1" dirty="0"/>
              <a:t>  Second, due to rapidly changing job markets, technology, and economic factors, we are more professionally </a:t>
            </a:r>
            <a:r>
              <a:rPr lang="en-US" b="1" i="1" dirty="0"/>
              <a:t>insecure.</a:t>
            </a:r>
            <a:r>
              <a:rPr lang="en-US" b="1" dirty="0"/>
              <a:t>  Finally, due to widespread separation and divorce, we are more </a:t>
            </a:r>
            <a:r>
              <a:rPr lang="en-US" b="1" i="1" dirty="0"/>
              <a:t>alone.</a:t>
            </a:r>
            <a:r>
              <a:rPr lang="en-US" b="1" dirty="0"/>
              <a:t> (David </a:t>
            </a:r>
            <a:r>
              <a:rPr lang="en-US" b="1" dirty="0" err="1"/>
              <a:t>Elkind</a:t>
            </a:r>
            <a:r>
              <a:rPr lang="en-US" b="1" dirty="0"/>
              <a:t> THE HURRIED CHILD: GROWING UP TOO FAST TOO SOON p. 26)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37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itchFamily="18" charset="0"/>
              </a:rPr>
              <a:t/>
            </a:r>
            <a:br>
              <a:rPr lang="en-US" dirty="0" smtClean="0">
                <a:latin typeface="Bookman Old Style" pitchFamily="18" charset="0"/>
              </a:rPr>
            </a:br>
            <a:r>
              <a:rPr lang="en-US" dirty="0" smtClean="0">
                <a:latin typeface="Bookman Old Style" pitchFamily="18" charset="0"/>
              </a:rPr>
              <a:t>How </a:t>
            </a:r>
            <a:r>
              <a:rPr lang="en-US" dirty="0">
                <a:latin typeface="Bookman Old Style" pitchFamily="18" charset="0"/>
              </a:rPr>
              <a:t>Do You Handle Stress?</a:t>
            </a:r>
            <a:br>
              <a:rPr lang="en-US" dirty="0">
                <a:latin typeface="Bookman Old Style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Bookman Old Style" pitchFamily="18" charset="0"/>
              </a:rPr>
              <a:t>First, Stress is Natural; Distress is largely a response</a:t>
            </a:r>
            <a:r>
              <a:rPr lang="en-US" sz="3600" u="sng" dirty="0">
                <a:latin typeface="Bookman Old Style" pitchFamily="18" charset="0"/>
              </a:rPr>
              <a:t>.</a:t>
            </a:r>
            <a:r>
              <a:rPr lang="en-US" sz="3600" dirty="0">
                <a:latin typeface="Bookman Old Style" pitchFamily="18" charset="0"/>
              </a:rPr>
              <a:t>  </a:t>
            </a:r>
          </a:p>
          <a:p>
            <a:r>
              <a:rPr lang="en-US" sz="3600" b="1" dirty="0">
                <a:latin typeface="Bookman Old Style" pitchFamily="18" charset="0"/>
              </a:rPr>
              <a:t>Second, we must accept the fact that some things are out of our control.</a:t>
            </a:r>
            <a:endParaRPr lang="en-US" sz="3600" dirty="0">
              <a:latin typeface="Bookman Old Style" pitchFamily="18" charset="0"/>
            </a:endParaRPr>
          </a:p>
          <a:p>
            <a:r>
              <a:rPr lang="en-US" sz="3600" b="1" dirty="0">
                <a:latin typeface="Bookman Old Style" pitchFamily="18" charset="0"/>
              </a:rPr>
              <a:t>Third, We Should Learn from Nature   </a:t>
            </a:r>
            <a:endParaRPr lang="en-US" sz="3600" dirty="0">
              <a:latin typeface="Bookman Old Style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39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itchFamily="18" charset="0"/>
              </a:rPr>
              <a:t/>
            </a:r>
            <a:br>
              <a:rPr lang="en-US" dirty="0" smtClean="0">
                <a:latin typeface="Bookman Old Style" pitchFamily="18" charset="0"/>
              </a:rPr>
            </a:br>
            <a:r>
              <a:rPr lang="en-US" dirty="0" smtClean="0">
                <a:latin typeface="Bookman Old Style" pitchFamily="18" charset="0"/>
              </a:rPr>
              <a:t>How </a:t>
            </a:r>
            <a:r>
              <a:rPr lang="en-US" dirty="0">
                <a:latin typeface="Bookman Old Style" pitchFamily="18" charset="0"/>
              </a:rPr>
              <a:t>Do You Handle Stress?</a:t>
            </a:r>
            <a:br>
              <a:rPr lang="en-US" dirty="0">
                <a:latin typeface="Bookman Old Style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ookman Old Style" pitchFamily="18" charset="0"/>
              </a:rPr>
              <a:t>Jesus said, </a:t>
            </a:r>
            <a:r>
              <a:rPr lang="en-US" b="1" dirty="0">
                <a:latin typeface="Bookman Old Style" pitchFamily="18" charset="0"/>
              </a:rPr>
              <a:t>“</a:t>
            </a:r>
            <a:r>
              <a:rPr lang="en-US" dirty="0">
                <a:latin typeface="Bookman Old Style" pitchFamily="18" charset="0"/>
              </a:rPr>
              <a:t>Look at the birds of the air; they do not sow or reap or store away in barns, and yet your heavenly Father feeds them. Are you not much more valuable than they?” (v.26) </a:t>
            </a:r>
          </a:p>
          <a:p>
            <a:r>
              <a:rPr lang="en-US" b="1" dirty="0">
                <a:latin typeface="Bookman Old Style" pitchFamily="18" charset="0"/>
              </a:rPr>
              <a:t>Finally, We must change our focus from the stressful situation to the Providence and Promise of God. </a:t>
            </a:r>
            <a:endParaRPr lang="en-US" dirty="0">
              <a:latin typeface="Bookman Old Style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27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itchFamily="18" charset="0"/>
              </a:rPr>
              <a:t/>
            </a:r>
            <a:br>
              <a:rPr lang="en-US" dirty="0" smtClean="0">
                <a:latin typeface="Bookman Old Style" pitchFamily="18" charset="0"/>
              </a:rPr>
            </a:br>
            <a:r>
              <a:rPr lang="en-US" dirty="0" smtClean="0">
                <a:latin typeface="Bookman Old Style" pitchFamily="18" charset="0"/>
              </a:rPr>
              <a:t>How </a:t>
            </a:r>
            <a:r>
              <a:rPr lang="en-US" dirty="0">
                <a:latin typeface="Bookman Old Style" pitchFamily="18" charset="0"/>
              </a:rPr>
              <a:t>Do You Handle Stress?</a:t>
            </a:r>
            <a:br>
              <a:rPr lang="en-US" dirty="0">
                <a:latin typeface="Bookman Old Style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First, </a:t>
            </a:r>
            <a:r>
              <a:rPr lang="en-US" b="1" u="sng" dirty="0"/>
              <a:t>God is Holy</a:t>
            </a:r>
            <a:r>
              <a:rPr lang="en-US" dirty="0"/>
              <a:t>.   </a:t>
            </a:r>
          </a:p>
          <a:p>
            <a:endParaRPr lang="en-US" dirty="0" smtClean="0"/>
          </a:p>
          <a:p>
            <a:r>
              <a:rPr lang="en-US" dirty="0" smtClean="0"/>
              <a:t>James </a:t>
            </a:r>
            <a:r>
              <a:rPr lang="en-US" dirty="0"/>
              <a:t>tells us, “God cannot be tempted by evil, nor does he tempt anyone. . . Every good and perfect gift is from above, coming down from the Father of the heavenly lights, who does not change like shifting shadows. (1:13,17) 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6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itchFamily="18" charset="0"/>
              </a:rPr>
              <a:t/>
            </a:r>
            <a:br>
              <a:rPr lang="en-US" dirty="0" smtClean="0">
                <a:latin typeface="Bookman Old Style" pitchFamily="18" charset="0"/>
              </a:rPr>
            </a:br>
            <a:r>
              <a:rPr lang="en-US" dirty="0" smtClean="0">
                <a:latin typeface="Bookman Old Style" pitchFamily="18" charset="0"/>
              </a:rPr>
              <a:t>How </a:t>
            </a:r>
            <a:r>
              <a:rPr lang="en-US" dirty="0">
                <a:latin typeface="Bookman Old Style" pitchFamily="18" charset="0"/>
              </a:rPr>
              <a:t>Do You Handle Stress?</a:t>
            </a:r>
            <a:br>
              <a:rPr lang="en-US" dirty="0">
                <a:latin typeface="Bookman Old Style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Second, </a:t>
            </a:r>
            <a:r>
              <a:rPr lang="en-US" b="1" u="sng" dirty="0"/>
              <a:t>God is Great</a:t>
            </a:r>
            <a:r>
              <a:rPr lang="en-US" b="1" dirty="0"/>
              <a:t>.</a:t>
            </a:r>
            <a:r>
              <a:rPr lang="en-US" dirty="0"/>
              <a:t>  </a:t>
            </a:r>
          </a:p>
          <a:p>
            <a:r>
              <a:rPr lang="en-US" b="1" dirty="0" smtClean="0"/>
              <a:t>Third</a:t>
            </a:r>
            <a:r>
              <a:rPr lang="en-US" b="1" dirty="0"/>
              <a:t>, </a:t>
            </a:r>
            <a:r>
              <a:rPr lang="en-US" b="1" u="sng" dirty="0"/>
              <a:t>God is Caring</a:t>
            </a:r>
            <a:r>
              <a:rPr lang="en-US" dirty="0"/>
              <a:t>.  </a:t>
            </a: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r>
              <a:rPr lang="en-US" dirty="0" smtClean="0"/>
              <a:t>I </a:t>
            </a:r>
            <a:r>
              <a:rPr lang="en-US" dirty="0"/>
              <a:t>want you to take away two </a:t>
            </a:r>
            <a:r>
              <a:rPr lang="en-US" dirty="0" smtClean="0"/>
              <a:t>things</a:t>
            </a:r>
            <a:r>
              <a:rPr lang="en-US" dirty="0"/>
              <a:t>: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b="1" dirty="0"/>
              <a:t>First, Stress is a part of life.  </a:t>
            </a:r>
            <a:endParaRPr lang="en-US" dirty="0"/>
          </a:p>
          <a:p>
            <a:r>
              <a:rPr lang="en-US" b="1" dirty="0"/>
              <a:t>Second, we need to recognize that after you have done what you can to minimize stress, the next step is to work to adopt a new attitude about the pressures of life.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</TotalTime>
  <Words>312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How Do You Handle Stress? Matthew 6:25-33 </vt:lpstr>
      <vt:lpstr> How Do You Handle Stress? </vt:lpstr>
      <vt:lpstr> How Do You Handle Stress? </vt:lpstr>
      <vt:lpstr> How Do You Handle Stress? </vt:lpstr>
      <vt:lpstr> How Do You Handle Stress? </vt:lpstr>
      <vt:lpstr> How Do You Handle Stress?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Handle Stress? Matthew 6:25-33</dc:title>
  <dc:creator>Stephen Garrett</dc:creator>
  <cp:lastModifiedBy>Stephen Garrett</cp:lastModifiedBy>
  <cp:revision>2</cp:revision>
  <dcterms:created xsi:type="dcterms:W3CDTF">2011-11-19T18:02:51Z</dcterms:created>
  <dcterms:modified xsi:type="dcterms:W3CDTF">2011-11-19T18:24:10Z</dcterms:modified>
</cp:coreProperties>
</file>