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5" autoAdjust="0"/>
    <p:restoredTop sz="94682" autoAdjust="0"/>
  </p:normalViewPr>
  <p:slideViewPr>
    <p:cSldViewPr>
      <p:cViewPr varScale="1">
        <p:scale>
          <a:sx n="107" d="100"/>
          <a:sy n="107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372340-F42D-4865-A3FC-B0AC9616E4E1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E372340-F42D-4865-A3FC-B0AC9616E4E1}" type="datetimeFigureOut">
              <a:rPr lang="en-US" smtClean="0"/>
              <a:pPr/>
              <a:t>11/27/2011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2622C10-F8A6-4BDC-8D87-4DC4146EF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 descr="http://www.theodora.com/maps/new/sierra_leon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33400"/>
            <a:ext cx="69342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Bellaire Church\Desktop\city\DSC00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34000"/>
            <a:ext cx="9381744" cy="12508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Bellaire Church\Desktop\city\DSC006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5920" cy="6949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5" name="Picture 3" descr="C:\Users\Bellaire Church\Desktop\city\DSC00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540" y="0"/>
            <a:ext cx="9273540" cy="6949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Bellaire Church\Desktop\city\DSC007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"/>
            <a:ext cx="9265920" cy="6949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Users\Bellaire Church\Desktop\city\DSC00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1440"/>
            <a:ext cx="9265920" cy="6949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Users\Bellaire Church\Desktop\city\DSC00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19400"/>
            <a:ext cx="9381744" cy="12508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C:\Users\Bellaire Church\Desktop\city\DSC00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920" y="-91440"/>
            <a:ext cx="9265920" cy="6949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Bellaire Church\Desktop\church\DSCN2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0" y="-1219200"/>
            <a:ext cx="11118850" cy="833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Bellaire Church\Desktop\church\DSCN2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31875" y="-1584325"/>
            <a:ext cx="11118850" cy="833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Bellaire Church\Desktop\church\DSCN2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381000"/>
            <a:ext cx="9451238" cy="7088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Bellaire Church\Desktop\church\DSCN2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6538"/>
            <a:ext cx="8895283" cy="6671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Bellaire Church\Desktop\church\DSCN2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475" y="-1373188"/>
            <a:ext cx="11118850" cy="833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Bellaire Church\Desktop\city\DSC00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1440"/>
            <a:ext cx="9265920" cy="6949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Bellaire Church\Desktop\city\DSC00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920" y="0"/>
            <a:ext cx="9265920" cy="6949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Bellaire Church\Desktop\city\DSC00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5920" cy="6949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64</TotalTime>
  <Words>0</Words>
  <Application>Microsoft Office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Bellaire Church</dc:creator>
  <cp:lastModifiedBy>Jon Baize</cp:lastModifiedBy>
  <cp:revision>9</cp:revision>
  <dcterms:created xsi:type="dcterms:W3CDTF">2011-11-25T15:41:58Z</dcterms:created>
  <dcterms:modified xsi:type="dcterms:W3CDTF">2011-11-28T00:41:41Z</dcterms:modified>
</cp:coreProperties>
</file>