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95" autoAdjust="0"/>
  </p:normalViewPr>
  <p:slideViewPr>
    <p:cSldViewPr>
      <p:cViewPr varScale="1">
        <p:scale>
          <a:sx n="127" d="100"/>
          <a:sy n="127" d="100"/>
        </p:scale>
        <p:origin x="-32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57DF3-51B8-4247-9C04-32A9FC64ADB5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C70BE-2B6D-4300-9F96-09BFD8642E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57DF3-51B8-4247-9C04-32A9FC64ADB5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C70BE-2B6D-4300-9F96-09BFD8642E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57DF3-51B8-4247-9C04-32A9FC64ADB5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C70BE-2B6D-4300-9F96-09BFD8642E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57DF3-51B8-4247-9C04-32A9FC64ADB5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C70BE-2B6D-4300-9F96-09BFD8642E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57DF3-51B8-4247-9C04-32A9FC64ADB5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C70BE-2B6D-4300-9F96-09BFD8642E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57DF3-51B8-4247-9C04-32A9FC64ADB5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C70BE-2B6D-4300-9F96-09BFD8642E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57DF3-51B8-4247-9C04-32A9FC64ADB5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C70BE-2B6D-4300-9F96-09BFD8642E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57DF3-51B8-4247-9C04-32A9FC64ADB5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C70BE-2B6D-4300-9F96-09BFD8642E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57DF3-51B8-4247-9C04-32A9FC64ADB5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C70BE-2B6D-4300-9F96-09BFD8642EC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57DF3-51B8-4247-9C04-32A9FC64ADB5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C70BE-2B6D-4300-9F96-09BFD8642E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57DF3-51B8-4247-9C04-32A9FC64ADB5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C70BE-2B6D-4300-9F96-09BFD8642E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9357DF3-51B8-4247-9C04-32A9FC64ADB5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95C70BE-2B6D-4300-9F96-09BFD8642EC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Ephesians 4:4-6</a:t>
            </a:r>
          </a:p>
          <a:p>
            <a:endParaRPr lang="en-US" dirty="0"/>
          </a:p>
          <a:p>
            <a:r>
              <a:rPr lang="en-US" baseline="30000" dirty="0"/>
              <a:t>4</a:t>
            </a:r>
            <a:r>
              <a:rPr lang="en-US" dirty="0"/>
              <a:t> </a:t>
            </a:r>
            <a:r>
              <a:rPr lang="en-US" i="1" dirty="0"/>
              <a:t>There is</a:t>
            </a:r>
            <a:r>
              <a:rPr lang="en-US" dirty="0"/>
              <a:t> one body and one Spirit, just as also you were called in one hope of your calling; </a:t>
            </a:r>
            <a:r>
              <a:rPr lang="en-US" baseline="30000" dirty="0"/>
              <a:t>5</a:t>
            </a:r>
            <a:r>
              <a:rPr lang="en-US" dirty="0"/>
              <a:t> one Lord, one faith, one baptism, </a:t>
            </a:r>
            <a:r>
              <a:rPr lang="en-US" baseline="30000" dirty="0"/>
              <a:t>6</a:t>
            </a:r>
            <a:r>
              <a:rPr lang="en-US" dirty="0"/>
              <a:t> one God and Father of all who is over all and through all and in all.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NASB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3886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One Body </a:t>
            </a:r>
            <a:r>
              <a:rPr lang="en-US" sz="1800" dirty="0" smtClean="0"/>
              <a:t>(Gregory Williams)</a:t>
            </a:r>
          </a:p>
          <a:p>
            <a:pPr lvl="1"/>
            <a:r>
              <a:rPr lang="en-US" dirty="0" smtClean="0"/>
              <a:t>S103  We Are One</a:t>
            </a:r>
          </a:p>
          <a:p>
            <a:pPr lvl="1"/>
            <a:r>
              <a:rPr lang="en-US" dirty="0" smtClean="0"/>
              <a:t>302 Blest Be The Tie</a:t>
            </a:r>
          </a:p>
          <a:p>
            <a:pPr lvl="1"/>
            <a:endParaRPr lang="en-US" dirty="0"/>
          </a:p>
          <a:p>
            <a:r>
              <a:rPr lang="en-US" dirty="0" smtClean="0"/>
              <a:t>One Spirit </a:t>
            </a:r>
            <a:r>
              <a:rPr lang="en-US" sz="1800" dirty="0" smtClean="0"/>
              <a:t>(Lee Williams)</a:t>
            </a:r>
          </a:p>
          <a:p>
            <a:pPr lvl="1"/>
            <a:r>
              <a:rPr lang="en-US" dirty="0" smtClean="0"/>
              <a:t>116 Gracious Spirit, Dwell With Me</a:t>
            </a:r>
          </a:p>
          <a:p>
            <a:pPr lvl="1"/>
            <a:r>
              <a:rPr lang="en-US" dirty="0" smtClean="0"/>
              <a:t>37 Revive Us Again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Prayer</a:t>
            </a:r>
          </a:p>
          <a:p>
            <a:endParaRPr lang="en-US" dirty="0" smtClean="0"/>
          </a:p>
          <a:p>
            <a:r>
              <a:rPr lang="en-US" dirty="0" smtClean="0"/>
              <a:t>One Hope Of Your Calling </a:t>
            </a:r>
            <a:r>
              <a:rPr lang="en-US" sz="1800" dirty="0" smtClean="0"/>
              <a:t>(Robert McDonald)</a:t>
            </a:r>
          </a:p>
          <a:p>
            <a:pPr lvl="1"/>
            <a:r>
              <a:rPr lang="en-US" dirty="0" smtClean="0"/>
              <a:t>190 We’re Marching To Zion</a:t>
            </a:r>
          </a:p>
          <a:p>
            <a:pPr lvl="1"/>
            <a:r>
              <a:rPr lang="en-US" dirty="0" smtClean="0"/>
              <a:t>S39  Higher Ground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One Lord </a:t>
            </a:r>
            <a:r>
              <a:rPr lang="en-US" sz="1800" dirty="0" smtClean="0"/>
              <a:t>(Robert McDonald)</a:t>
            </a:r>
          </a:p>
          <a:p>
            <a:pPr lvl="1"/>
            <a:r>
              <a:rPr lang="en-US" dirty="0" smtClean="0"/>
              <a:t>409  The Church’s One Foundation</a:t>
            </a:r>
          </a:p>
          <a:p>
            <a:pPr lvl="1"/>
            <a:r>
              <a:rPr lang="en-US" dirty="0" smtClean="0"/>
              <a:t>3 Lift Your Voice In Praise</a:t>
            </a:r>
          </a:p>
          <a:p>
            <a:endParaRPr lang="en-US" dirty="0" smtClean="0"/>
          </a:p>
          <a:p>
            <a:r>
              <a:rPr lang="en-US" dirty="0" smtClean="0"/>
              <a:t>One Faith </a:t>
            </a:r>
            <a:r>
              <a:rPr lang="en-US" sz="1800" dirty="0" smtClean="0"/>
              <a:t>(Lee Williams)</a:t>
            </a:r>
          </a:p>
          <a:p>
            <a:pPr lvl="1"/>
            <a:r>
              <a:rPr lang="en-US" dirty="0" smtClean="0"/>
              <a:t>475  One Holy Church</a:t>
            </a:r>
          </a:p>
          <a:p>
            <a:endParaRPr lang="en-US" dirty="0" smtClean="0"/>
          </a:p>
          <a:p>
            <a:r>
              <a:rPr lang="en-US" dirty="0" smtClean="0"/>
              <a:t>One Baptism </a:t>
            </a:r>
            <a:r>
              <a:rPr lang="en-US" sz="1800" dirty="0" smtClean="0"/>
              <a:t>(Lee Williams)</a:t>
            </a:r>
          </a:p>
          <a:p>
            <a:pPr lvl="1"/>
            <a:r>
              <a:rPr lang="en-US" dirty="0" smtClean="0"/>
              <a:t>303  Whiter Than Snow</a:t>
            </a:r>
          </a:p>
          <a:p>
            <a:endParaRPr lang="en-US" dirty="0" smtClean="0"/>
          </a:p>
          <a:p>
            <a:r>
              <a:rPr lang="en-US" dirty="0" smtClean="0"/>
              <a:t>One God </a:t>
            </a:r>
            <a:r>
              <a:rPr lang="en-US" sz="1800" dirty="0" smtClean="0"/>
              <a:t>(Michael Robinson)</a:t>
            </a:r>
          </a:p>
          <a:p>
            <a:pPr lvl="1"/>
            <a:r>
              <a:rPr lang="en-US" dirty="0" smtClean="0"/>
              <a:t>Our God, He Is Alive</a:t>
            </a:r>
          </a:p>
          <a:p>
            <a:pPr lvl="1"/>
            <a:r>
              <a:rPr lang="en-US" dirty="0" smtClean="0"/>
              <a:t>39  God Of Our Fathers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Invitation </a:t>
            </a:r>
            <a:r>
              <a:rPr lang="en-US" sz="1400" dirty="0" smtClean="0"/>
              <a:t>(Zach Kelsey)</a:t>
            </a:r>
          </a:p>
          <a:p>
            <a:pPr lvl="1"/>
            <a:r>
              <a:rPr lang="en-US" dirty="0" smtClean="0"/>
              <a:t>287  There’s A Fountain Free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Closing </a:t>
            </a:r>
            <a:r>
              <a:rPr lang="en-US" sz="1400" dirty="0" smtClean="0"/>
              <a:t>(Gregory Williams)</a:t>
            </a:r>
          </a:p>
          <a:p>
            <a:pPr lvl="1"/>
            <a:r>
              <a:rPr lang="en-US" dirty="0" smtClean="0"/>
              <a:t>219  How Sweet How Heavenly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</TotalTime>
  <Words>177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Solstice</vt:lpstr>
      <vt:lpstr>Unity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Unity</dc:title>
  <dc:creator>Gregory Williams</dc:creator>
  <cp:lastModifiedBy>Gregory Williams</cp:lastModifiedBy>
  <cp:revision>6</cp:revision>
  <dcterms:created xsi:type="dcterms:W3CDTF">2011-11-06T19:32:47Z</dcterms:created>
  <dcterms:modified xsi:type="dcterms:W3CDTF">2011-11-06T19:59:46Z</dcterms:modified>
</cp:coreProperties>
</file>