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1" r:id="rId3"/>
    <p:sldId id="303" r:id="rId4"/>
    <p:sldId id="304" r:id="rId5"/>
    <p:sldId id="306" r:id="rId6"/>
    <p:sldId id="307" r:id="rId7"/>
    <p:sldId id="308" r:id="rId8"/>
    <p:sldId id="309" r:id="rId9"/>
    <p:sldId id="310" r:id="rId10"/>
    <p:sldId id="31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3" autoAdjust="0"/>
    <p:restoredTop sz="94682" autoAdjust="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2729E-9B0C-414C-8AAE-744353F405F4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B40D6-7EA9-43BF-BBF9-F5AC9507DD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0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E372340-F42D-4865-A3FC-B0AC9616E4E1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http://www.theodora.com/maps/new/sierra_leo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69342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ellaire Church\Desktop\church\DSCN2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-762000"/>
            <a:ext cx="11118851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ellaire Church\Desktop\Travel\DSCN2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990600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llaire Church\Desktop\Travel\DSCN2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-914400"/>
            <a:ext cx="11118851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llaire Church\Desktop\Travel\DSC00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36550" y="-9696450"/>
            <a:ext cx="34747200" cy="2606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llaire Church\Desktop\church\DSCN2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3513" y="-879475"/>
            <a:ext cx="11118851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ellaire Church\Desktop\church\DSCN2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-838200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llaire Church\Desktop\church\DSCN2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3513" y="-912813"/>
            <a:ext cx="11118851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llaire Church\Desktop\church\DSCN2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74851" y="-762000"/>
            <a:ext cx="11118851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ellaire Church\Desktop\church\DSCN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7963" y="-857250"/>
            <a:ext cx="11118851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136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Bellaire Church</dc:creator>
  <cp:lastModifiedBy>Jon Baize</cp:lastModifiedBy>
  <cp:revision>17</cp:revision>
  <dcterms:created xsi:type="dcterms:W3CDTF">2011-11-25T15:41:58Z</dcterms:created>
  <dcterms:modified xsi:type="dcterms:W3CDTF">2011-12-15T01:06:48Z</dcterms:modified>
</cp:coreProperties>
</file>