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Must Be Born Again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Bellaire church of Christ Worship in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 Must Be Born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2" y="2070846"/>
            <a:ext cx="8435473" cy="4182035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smtClean="0">
                <a:effectLst/>
                <a:latin typeface="Century Schoolbook"/>
                <a:cs typeface="Century Schoolbook"/>
              </a:rPr>
              <a:t>Mark </a:t>
            </a:r>
            <a:r>
              <a:rPr lang="en-US" sz="3600" dirty="0">
                <a:effectLst/>
                <a:latin typeface="Century Schoolbook"/>
                <a:cs typeface="Century Schoolbook"/>
              </a:rPr>
              <a:t>11:9-10; 1 Peter 5:5-8; John 1:29-30; </a:t>
            </a:r>
            <a:r>
              <a:rPr lang="en-US" sz="3600" dirty="0" err="1">
                <a:effectLst/>
                <a:latin typeface="Century Schoolbook"/>
                <a:cs typeface="Century Schoolbook"/>
              </a:rPr>
              <a:t>Eph</a:t>
            </a:r>
            <a:r>
              <a:rPr lang="en-US" sz="3600" dirty="0">
                <a:effectLst/>
                <a:latin typeface="Century Schoolbook"/>
                <a:cs typeface="Century Schoolbook"/>
              </a:rPr>
              <a:t> 3:14-19</a:t>
            </a:r>
          </a:p>
          <a:p>
            <a:pPr marL="0" indent="0">
              <a:buNone/>
            </a:pPr>
            <a:endParaRPr lang="en-US" sz="3600" dirty="0">
              <a:effectLst/>
              <a:latin typeface="Century Schoolbook"/>
              <a:cs typeface="Century Schoolbook"/>
            </a:endParaRPr>
          </a:p>
          <a:p>
            <a:r>
              <a:rPr lang="en-US" sz="3600" dirty="0">
                <a:effectLst/>
                <a:latin typeface="Century Schoolbook"/>
                <a:cs typeface="Century Schoolbook"/>
              </a:rPr>
              <a:t>S43	Hosanna</a:t>
            </a:r>
          </a:p>
          <a:p>
            <a:r>
              <a:rPr lang="en-US" sz="3600" dirty="0">
                <a:effectLst/>
                <a:latin typeface="Century Schoolbook"/>
                <a:cs typeface="Century Schoolbook"/>
              </a:rPr>
              <a:t>S59	Lamb of God</a:t>
            </a:r>
          </a:p>
          <a:p>
            <a:r>
              <a:rPr lang="en-US" sz="3600" dirty="0">
                <a:effectLst/>
                <a:latin typeface="Century Schoolbook"/>
                <a:cs typeface="Century Schoolbook"/>
              </a:rPr>
              <a:t>S46	Humble Yourself</a:t>
            </a:r>
          </a:p>
          <a:p>
            <a:r>
              <a:rPr lang="en-US" sz="3600" dirty="0">
                <a:effectLst/>
                <a:latin typeface="Century Schoolbook"/>
                <a:cs typeface="Century Schoolbook"/>
              </a:rPr>
              <a:t>7S7	On Bended Knee</a:t>
            </a:r>
          </a:p>
          <a:p>
            <a:pPr marL="0" indent="0">
              <a:buNone/>
            </a:pPr>
            <a:endParaRPr lang="en-US" sz="3600" dirty="0">
              <a:effectLst/>
              <a:latin typeface="Century Schoolbook"/>
              <a:cs typeface="Century Schoolbook"/>
            </a:endParaRPr>
          </a:p>
          <a:p>
            <a:r>
              <a:rPr lang="en-US" sz="3600" dirty="0">
                <a:effectLst/>
                <a:latin typeface="Century Schoolbook"/>
                <a:cs typeface="Century Schoolbook"/>
              </a:rPr>
              <a:t>Prayer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6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 Must Be Born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16" y="2070846"/>
            <a:ext cx="8328526" cy="4412838"/>
          </a:xfrm>
        </p:spPr>
        <p:txBody>
          <a:bodyPr/>
          <a:lstStyle/>
          <a:p>
            <a:r>
              <a:rPr lang="en-US" dirty="0">
                <a:effectLst/>
                <a:latin typeface="Century Schoolbook"/>
                <a:cs typeface="Century Schoolbook"/>
              </a:rPr>
              <a:t>1 John 2:23-25; 1 John 4:15-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21</a:t>
            </a:r>
          </a:p>
          <a:p>
            <a:pPr marL="0" indent="0">
              <a:buNone/>
            </a:pPr>
            <a:r>
              <a:rPr lang="en-US" dirty="0">
                <a:effectLst/>
                <a:latin typeface="Century Schoolbook"/>
                <a:cs typeface="Century Schoolbook"/>
              </a:rPr>
              <a:t> </a:t>
            </a:r>
            <a:endParaRPr lang="en-US" dirty="0" smtClean="0">
              <a:effectLst/>
              <a:latin typeface="Century Schoolbook"/>
              <a:cs typeface="Century Schoolbook"/>
            </a:endParaRPr>
          </a:p>
          <a:p>
            <a:r>
              <a:rPr lang="en-US" dirty="0" smtClean="0">
                <a:effectLst/>
                <a:latin typeface="Century Schoolbook"/>
                <a:cs typeface="Century Schoolbook"/>
              </a:rPr>
              <a:t>377	 Lord I Believe</a:t>
            </a:r>
          </a:p>
          <a:p>
            <a:r>
              <a:rPr lang="en-US" dirty="0" smtClean="0">
                <a:effectLst/>
                <a:latin typeface="Century Schoolbook"/>
                <a:cs typeface="Century Schoolbook"/>
              </a:rPr>
              <a:t>432</a:t>
            </a:r>
            <a:r>
              <a:rPr lang="en-US" dirty="0">
                <a:effectLst/>
                <a:latin typeface="Century Schoolbook"/>
                <a:cs typeface="Century Schoolbook"/>
              </a:rPr>
              <a:t>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I </a:t>
            </a:r>
            <a:r>
              <a:rPr lang="en-US" dirty="0">
                <a:effectLst/>
                <a:latin typeface="Century Schoolbook"/>
                <a:cs typeface="Century Schoolbook"/>
              </a:rPr>
              <a:t>Know Gods Promise is True</a:t>
            </a: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339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Ye </a:t>
            </a:r>
            <a:r>
              <a:rPr lang="en-US" dirty="0">
                <a:effectLst/>
                <a:latin typeface="Century Schoolbook"/>
                <a:cs typeface="Century Schoolbook"/>
              </a:rPr>
              <a:t>Must Be Born Again</a:t>
            </a: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506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Stepping </a:t>
            </a:r>
            <a:r>
              <a:rPr lang="en-US" dirty="0">
                <a:effectLst/>
                <a:latin typeface="Century Schoolbook"/>
                <a:cs typeface="Century Schoolbook"/>
              </a:rPr>
              <a:t>in the Light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2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 Must Be Born Again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590800"/>
            <a:ext cx="3657600" cy="3666564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Century Schoolbook"/>
                <a:cs typeface="Century Schoolbook"/>
              </a:rPr>
              <a:t>John 12:44-46; </a:t>
            </a:r>
            <a:endParaRPr lang="en-US" dirty="0" smtClean="0">
              <a:effectLst/>
              <a:latin typeface="Century Schoolbook"/>
              <a:cs typeface="Century Schoolbook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Century Schoolbook"/>
                <a:cs typeface="Century Schoolbook"/>
              </a:rPr>
              <a:t> 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   Psalms </a:t>
            </a:r>
            <a:r>
              <a:rPr lang="en-US" dirty="0">
                <a:effectLst/>
                <a:latin typeface="Century Schoolbook"/>
                <a:cs typeface="Century Schoolbook"/>
              </a:rPr>
              <a:t>66:1-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4</a:t>
            </a:r>
            <a:endParaRPr lang="en-US" dirty="0">
              <a:effectLst/>
              <a:latin typeface="Century Schoolbook"/>
              <a:cs typeface="Century Schoolbook"/>
            </a:endParaRP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S 83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Shine </a:t>
            </a:r>
            <a:r>
              <a:rPr lang="en-US" dirty="0">
                <a:effectLst/>
                <a:latin typeface="Century Schoolbook"/>
                <a:cs typeface="Century Schoolbook"/>
              </a:rPr>
              <a:t>Jesus Shine</a:t>
            </a: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S 84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Shout </a:t>
            </a:r>
            <a:r>
              <a:rPr lang="en-US" dirty="0">
                <a:effectLst/>
                <a:latin typeface="Century Schoolbook"/>
                <a:cs typeface="Century Schoolbook"/>
              </a:rPr>
              <a:t>to the Lord</a:t>
            </a:r>
          </a:p>
          <a:p>
            <a:r>
              <a:rPr lang="en-US" dirty="0" smtClean="0">
                <a:effectLst/>
                <a:latin typeface="Century Schoolbook"/>
                <a:cs typeface="Century Schoolbook"/>
              </a:rPr>
              <a:t>S100  Till </a:t>
            </a:r>
            <a:r>
              <a:rPr lang="en-US" dirty="0">
                <a:effectLst/>
                <a:latin typeface="Century Schoolbook"/>
                <a:cs typeface="Century Schoolbook"/>
              </a:rPr>
              <a:t>My Faith Becomes Sight</a:t>
            </a:r>
          </a:p>
          <a:p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1978526"/>
            <a:ext cx="3943100" cy="4598737"/>
          </a:xfrm>
        </p:spPr>
        <p:txBody>
          <a:bodyPr>
            <a:normAutofit/>
          </a:bodyPr>
          <a:lstStyle/>
          <a:p>
            <a:endParaRPr lang="en-US" dirty="0" smtClean="0">
              <a:effectLst/>
              <a:latin typeface="Century Schoolbook"/>
              <a:cs typeface="Century Schoolbook"/>
            </a:endParaRPr>
          </a:p>
          <a:p>
            <a:r>
              <a:rPr lang="en-US" dirty="0" smtClean="0">
                <a:effectLst/>
                <a:latin typeface="Century Schoolbook"/>
                <a:cs typeface="Century Schoolbook"/>
              </a:rPr>
              <a:t>S111 You </a:t>
            </a:r>
            <a:r>
              <a:rPr lang="en-US" dirty="0">
                <a:effectLst/>
                <a:latin typeface="Century Schoolbook"/>
                <a:cs typeface="Century Schoolbook"/>
              </a:rPr>
              <a:t>Are My All in All</a:t>
            </a: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424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The </a:t>
            </a:r>
            <a:r>
              <a:rPr lang="en-US" dirty="0">
                <a:effectLst/>
                <a:latin typeface="Century Schoolbook"/>
                <a:cs typeface="Century Schoolbook"/>
              </a:rPr>
              <a:t>Gospel is for All</a:t>
            </a: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486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What </a:t>
            </a:r>
            <a:r>
              <a:rPr lang="en-US" dirty="0">
                <a:effectLst/>
                <a:latin typeface="Century Schoolbook"/>
                <a:cs typeface="Century Schoolbook"/>
              </a:rPr>
              <a:t>Shall it Profit</a:t>
            </a: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506	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 Stepping </a:t>
            </a:r>
            <a:r>
              <a:rPr lang="en-US" dirty="0">
                <a:effectLst/>
                <a:latin typeface="Century Schoolbook"/>
                <a:cs typeface="Century Schoolbook"/>
              </a:rPr>
              <a:t>in the Light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9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 Must Be Born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Century Schoolbook"/>
                <a:cs typeface="Century Schoolbook"/>
              </a:rPr>
              <a:t>S </a:t>
            </a:r>
            <a:r>
              <a:rPr lang="en-US" dirty="0" smtClean="0">
                <a:effectLst/>
                <a:latin typeface="Century Schoolbook"/>
                <a:cs typeface="Century Schoolbook"/>
              </a:rPr>
              <a:t>21  Exalted</a:t>
            </a:r>
            <a:endParaRPr lang="en-US" dirty="0">
              <a:effectLst/>
              <a:latin typeface="Century Schoolbook"/>
              <a:cs typeface="Century Schoolbook"/>
            </a:endParaRP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Lord’s Supper</a:t>
            </a:r>
          </a:p>
          <a:p>
            <a:pPr marL="0" indent="0">
              <a:buNone/>
            </a:pPr>
            <a:endParaRPr lang="en-US" dirty="0">
              <a:effectLst/>
              <a:latin typeface="Century Schoolbook"/>
              <a:cs typeface="Century Schoolbook"/>
            </a:endParaRPr>
          </a:p>
          <a:p>
            <a:r>
              <a:rPr lang="en-US" dirty="0" smtClean="0">
                <a:effectLst/>
                <a:latin typeface="Century Schoolbook"/>
                <a:cs typeface="Century Schoolbook"/>
              </a:rPr>
              <a:t>Invitation</a:t>
            </a:r>
            <a:r>
              <a:rPr lang="en-US" dirty="0">
                <a:effectLst/>
                <a:latin typeface="Century Schoolbook"/>
                <a:cs typeface="Century Schoolbook"/>
              </a:rPr>
              <a:t> </a:t>
            </a:r>
          </a:p>
          <a:p>
            <a:r>
              <a:rPr lang="en-US" dirty="0">
                <a:effectLst/>
                <a:latin typeface="Century Schoolbook"/>
                <a:cs typeface="Century Schoolbook"/>
              </a:rPr>
              <a:t>Invitation Song: 180	Wonderful Story of Love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6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</TotalTime>
  <Words>106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You Must Be Born Again</vt:lpstr>
      <vt:lpstr>Ye Must Be Born Again</vt:lpstr>
      <vt:lpstr>Ye Must Be Born Again</vt:lpstr>
      <vt:lpstr>Ye Must Be Born Again</vt:lpstr>
      <vt:lpstr>Ye Must Be Born Again</vt:lpstr>
    </vt:vector>
  </TitlesOfParts>
  <Company>TLV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Must Be Born Again</dc:title>
  <dc:creator>Steve Garrett</dc:creator>
  <cp:lastModifiedBy>Steve Garrett</cp:lastModifiedBy>
  <cp:revision>3</cp:revision>
  <dcterms:created xsi:type="dcterms:W3CDTF">2011-12-04T19:46:26Z</dcterms:created>
  <dcterms:modified xsi:type="dcterms:W3CDTF">2011-12-04T20:03:38Z</dcterms:modified>
</cp:coreProperties>
</file>