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DD8D89-0CF3-4FD2-A3BC-1AD5E2EB73B7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0CC98F-4CF4-4A0D-99F5-0137A8395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D8D89-0CF3-4FD2-A3BC-1AD5E2EB73B7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CC98F-4CF4-4A0D-99F5-0137A8395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D8D89-0CF3-4FD2-A3BC-1AD5E2EB73B7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CC98F-4CF4-4A0D-99F5-0137A8395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D8D89-0CF3-4FD2-A3BC-1AD5E2EB73B7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CC98F-4CF4-4A0D-99F5-0137A8395D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D8D89-0CF3-4FD2-A3BC-1AD5E2EB73B7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CC98F-4CF4-4A0D-99F5-0137A8395D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D8D89-0CF3-4FD2-A3BC-1AD5E2EB73B7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CC98F-4CF4-4A0D-99F5-0137A8395D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D8D89-0CF3-4FD2-A3BC-1AD5E2EB73B7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CC98F-4CF4-4A0D-99F5-0137A8395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D8D89-0CF3-4FD2-A3BC-1AD5E2EB73B7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CC98F-4CF4-4A0D-99F5-0137A8395DA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D8D89-0CF3-4FD2-A3BC-1AD5E2EB73B7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CC98F-4CF4-4A0D-99F5-0137A8395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DD8D89-0CF3-4FD2-A3BC-1AD5E2EB73B7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CC98F-4CF4-4A0D-99F5-0137A8395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DD8D89-0CF3-4FD2-A3BC-1AD5E2EB73B7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0CC98F-4CF4-4A0D-99F5-0137A8395DA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DD8D89-0CF3-4FD2-A3BC-1AD5E2EB73B7}" type="datetimeFigureOut">
              <a:rPr lang="en-US" smtClean="0"/>
              <a:t>12/3/2011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0CC98F-4CF4-4A0D-99F5-0137A8395D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1752599"/>
          </a:xfrm>
        </p:spPr>
        <p:txBody>
          <a:bodyPr/>
          <a:lstStyle/>
          <a:p>
            <a:pPr algn="ctr"/>
            <a:r>
              <a:rPr lang="en-US" dirty="0" smtClean="0"/>
              <a:t>FOUR  ANCHORS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7772400" cy="1687111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“Fearing that we might run aground somewhere on the rocks, they cast four anchors from the stern and wished for daybreak”  (Acts 27:29).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Travel is dangerous, on the sea, or thru life.</a:t>
            </a:r>
          </a:p>
          <a:p>
            <a:r>
              <a:rPr lang="en-US" dirty="0" smtClean="0"/>
              <a:t>“Altitude is a pilot’s best friend.”</a:t>
            </a:r>
          </a:p>
          <a:p>
            <a:r>
              <a:rPr lang="en-US" dirty="0" smtClean="0"/>
              <a:t>Distance from shore is a mariner’s friend.</a:t>
            </a:r>
          </a:p>
          <a:p>
            <a:r>
              <a:rPr lang="en-US" dirty="0" smtClean="0"/>
              <a:t>Stormy seas also have currents, rip tides.</a:t>
            </a:r>
          </a:p>
          <a:p>
            <a:r>
              <a:rPr lang="en-US" dirty="0" smtClean="0"/>
              <a:t>The danger was extreme, especially in the dark.</a:t>
            </a:r>
          </a:p>
          <a:p>
            <a:r>
              <a:rPr lang="en-US" dirty="0" smtClean="0"/>
              <a:t>What are our anchors?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“Will Your Anchor Hold…?”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Psalm 119:105 – “Your word is a lamp to my feet and a light to my path.”</a:t>
            </a:r>
          </a:p>
          <a:p>
            <a:r>
              <a:rPr lang="en-US" dirty="0" smtClean="0"/>
              <a:t>Song   S-99, note the words</a:t>
            </a:r>
          </a:p>
          <a:p>
            <a:r>
              <a:rPr lang="en-US" dirty="0" smtClean="0"/>
              <a:t>The word is instructive – gives information.</a:t>
            </a:r>
          </a:p>
          <a:p>
            <a:r>
              <a:rPr lang="en-US" dirty="0" smtClean="0"/>
              <a:t>The word is corrective – illumines our lives (the good and the bad)</a:t>
            </a:r>
          </a:p>
          <a:p>
            <a:r>
              <a:rPr lang="en-US" dirty="0" smtClean="0"/>
              <a:t>2 Timothy 3:16-17 – note cautions:  1:13;  2:14ff;  3:7;   4:2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Word of God!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3:16ff – God has ample reason to condemn  us all.</a:t>
            </a:r>
          </a:p>
          <a:p>
            <a:r>
              <a:rPr lang="en-US" dirty="0" smtClean="0"/>
              <a:t>Jesus came to save. Why is that so hard to believe?  </a:t>
            </a:r>
          </a:p>
          <a:p>
            <a:r>
              <a:rPr lang="en-US" dirty="0" smtClean="0"/>
              <a:t>#267 – “Jesus loves me, this I </a:t>
            </a:r>
            <a:r>
              <a:rPr lang="en-US" b="1" i="1" u="sng" dirty="0" smtClean="0"/>
              <a:t>know!</a:t>
            </a:r>
          </a:p>
          <a:p>
            <a:r>
              <a:rPr lang="en-US" dirty="0" smtClean="0"/>
              <a:t>Let this be an anchor.</a:t>
            </a:r>
          </a:p>
          <a:p>
            <a:r>
              <a:rPr lang="en-US" dirty="0" smtClean="0"/>
              <a:t>I John 4:18;    Heb. 4:14-16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Love of God!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bring us back to God.</a:t>
            </a:r>
          </a:p>
          <a:p>
            <a:r>
              <a:rPr lang="en-US" dirty="0" smtClean="0"/>
              <a:t>Romans 16</a:t>
            </a:r>
          </a:p>
          <a:p>
            <a:r>
              <a:rPr lang="en-US" dirty="0" smtClean="0"/>
              <a:t>Oh how we hate to disappoint.</a:t>
            </a:r>
          </a:p>
          <a:p>
            <a:r>
              <a:rPr lang="en-US" dirty="0" smtClean="0"/>
              <a:t>“Whatever you do that causes you to lose the respect of honorable people is a bad choice.”</a:t>
            </a:r>
          </a:p>
          <a:p>
            <a:r>
              <a:rPr lang="en-US" dirty="0" smtClean="0"/>
              <a:t>We ALL disappoint.</a:t>
            </a:r>
          </a:p>
          <a:p>
            <a:r>
              <a:rPr lang="en-US" dirty="0" smtClean="0"/>
              <a:t>Revelation 2-3 “overcome”.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and Church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“This hope we have as an anchor of the soul, a hope both sure and steadfast and one which enters within the veil” (Heb. 6:19).</a:t>
            </a:r>
          </a:p>
          <a:p>
            <a:r>
              <a:rPr lang="en-US" dirty="0" smtClean="0"/>
              <a:t>“This” hope.</a:t>
            </a:r>
          </a:p>
          <a:p>
            <a:r>
              <a:rPr lang="en-US" dirty="0" smtClean="0"/>
              <a:t>What does it take to make it real?</a:t>
            </a:r>
          </a:p>
          <a:p>
            <a:r>
              <a:rPr lang="en-US" dirty="0" smtClean="0"/>
              <a:t>Obedience to the commands of the gospel.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Hope Is An Anchor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314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FOUR  ANCHORS</vt:lpstr>
      <vt:lpstr>“Will Your Anchor Hold…?”</vt:lpstr>
      <vt:lpstr>The Word of God!</vt:lpstr>
      <vt:lpstr>The Love of God!</vt:lpstr>
      <vt:lpstr>Family and Church</vt:lpstr>
      <vt:lpstr>Hope Is An Anchor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 ANCHORS</dc:title>
  <dc:creator>Bellaire Church</dc:creator>
  <cp:lastModifiedBy>Bellaire Church</cp:lastModifiedBy>
  <cp:revision>4</cp:revision>
  <dcterms:created xsi:type="dcterms:W3CDTF">2011-12-03T16:30:09Z</dcterms:created>
  <dcterms:modified xsi:type="dcterms:W3CDTF">2011-12-03T17:03:25Z</dcterms:modified>
</cp:coreProperties>
</file>