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7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12/11/11</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12/11/11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12/11/11</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12/11/11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12/11/11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12/11/11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12/11/11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12/11/11</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12/11/11</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rPr>
              <a:t>Rejecting </a:t>
            </a:r>
            <a:r>
              <a:rPr lang="en-US" b="1" dirty="0">
                <a:effectLst/>
              </a:rPr>
              <a:t>God’s Blessing</a:t>
            </a:r>
            <a:r>
              <a:rPr lang="en-US" dirty="0">
                <a:effectLst/>
              </a:rPr>
              <a:t/>
            </a:r>
            <a:br>
              <a:rPr lang="en-US" dirty="0">
                <a:effectLst/>
              </a:rPr>
            </a:br>
            <a:r>
              <a:rPr lang="en-US" sz="4000" b="1" dirty="0" smtClean="0">
                <a:effectLst/>
              </a:rPr>
              <a:t>Luke 14:15-24</a:t>
            </a:r>
            <a:r>
              <a:rPr lang="en-US" dirty="0">
                <a:effectLst/>
              </a:rPr>
              <a:t/>
            </a:r>
            <a:br>
              <a:rPr lang="en-US" dirty="0">
                <a:effectLst/>
              </a:rPr>
            </a:br>
            <a:endParaRPr lang="en-US" dirty="0"/>
          </a:p>
        </p:txBody>
      </p:sp>
      <p:sp>
        <p:nvSpPr>
          <p:cNvPr id="3" name="Subtitle 2"/>
          <p:cNvSpPr>
            <a:spLocks noGrp="1"/>
          </p:cNvSpPr>
          <p:nvPr>
            <p:ph type="subTitle" idx="1"/>
          </p:nvPr>
        </p:nvSpPr>
        <p:spPr/>
        <p:txBody>
          <a:bodyPr>
            <a:normAutofit/>
          </a:bodyPr>
          <a:lstStyle/>
          <a:p>
            <a:r>
              <a:rPr lang="en-US" sz="2000" b="1" dirty="0" smtClean="0"/>
              <a:t>Bellaire church of Christ</a:t>
            </a:r>
          </a:p>
          <a:p>
            <a:r>
              <a:rPr lang="en-US" sz="2000" b="1" dirty="0" smtClean="0"/>
              <a:t>December 11, 2011</a:t>
            </a:r>
            <a:endParaRPr lang="en-US" sz="2000" b="1" dirty="0"/>
          </a:p>
        </p:txBody>
      </p:sp>
    </p:spTree>
    <p:extLst>
      <p:ext uri="{BB962C8B-B14F-4D97-AF65-F5344CB8AC3E}">
        <p14:creationId xmlns:p14="http://schemas.microsoft.com/office/powerpoint/2010/main" val="31697428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
            </a:r>
            <a:br>
              <a:rPr lang="en-US" b="1" dirty="0" smtClean="0">
                <a:effectLst/>
              </a:rPr>
            </a:br>
            <a:r>
              <a:rPr lang="en-US" b="1" dirty="0" smtClean="0">
                <a:effectLst/>
              </a:rPr>
              <a:t>Rejecting </a:t>
            </a:r>
            <a:r>
              <a:rPr lang="en-US" b="1" dirty="0">
                <a:effectLst/>
              </a:rPr>
              <a:t>God’s Blessing</a:t>
            </a:r>
            <a:r>
              <a:rPr lang="en-US" dirty="0">
                <a:effectLst/>
              </a:rPr>
              <a:t/>
            </a:r>
            <a:br>
              <a:rPr lang="en-US" dirty="0">
                <a:effectLst/>
              </a:rPr>
            </a:br>
            <a:endParaRPr lang="en-US" dirty="0"/>
          </a:p>
        </p:txBody>
      </p:sp>
      <p:sp>
        <p:nvSpPr>
          <p:cNvPr id="3" name="Content Placeholder 2"/>
          <p:cNvSpPr>
            <a:spLocks noGrp="1"/>
          </p:cNvSpPr>
          <p:nvPr>
            <p:ph idx="1"/>
          </p:nvPr>
        </p:nvSpPr>
        <p:spPr>
          <a:xfrm>
            <a:off x="454526" y="1828800"/>
            <a:ext cx="8194842" cy="4297363"/>
          </a:xfrm>
        </p:spPr>
        <p:txBody>
          <a:bodyPr/>
          <a:lstStyle/>
          <a:p>
            <a:pPr marL="0" indent="0">
              <a:buNone/>
            </a:pPr>
            <a:r>
              <a:rPr lang="en-US" sz="3200" dirty="0">
                <a:effectLst/>
              </a:rPr>
              <a:t>When one of those at the table with him heard this, he said to Jesus, </a:t>
            </a:r>
          </a:p>
          <a:p>
            <a:pPr marL="0" indent="0">
              <a:buNone/>
            </a:pPr>
            <a:r>
              <a:rPr lang="en-US" sz="3200" dirty="0">
                <a:effectLst/>
              </a:rPr>
              <a:t>“Blessed is the man who will eat at the feast in the kingdom of God.”</a:t>
            </a:r>
          </a:p>
          <a:p>
            <a:endParaRPr lang="en-US" dirty="0"/>
          </a:p>
        </p:txBody>
      </p:sp>
    </p:spTree>
    <p:extLst>
      <p:ext uri="{BB962C8B-B14F-4D97-AF65-F5344CB8AC3E}">
        <p14:creationId xmlns:p14="http://schemas.microsoft.com/office/powerpoint/2010/main" val="1507267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Rejecting God’s Blessing</a:t>
            </a:r>
            <a:r>
              <a:rPr lang="en-US" dirty="0">
                <a:effectLst/>
              </a:rPr>
              <a:t> </a:t>
            </a:r>
            <a:endParaRPr lang="en-US" dirty="0"/>
          </a:p>
        </p:txBody>
      </p:sp>
      <p:sp>
        <p:nvSpPr>
          <p:cNvPr id="3" name="Content Placeholder 2"/>
          <p:cNvSpPr>
            <a:spLocks noGrp="1"/>
          </p:cNvSpPr>
          <p:nvPr>
            <p:ph idx="1"/>
          </p:nvPr>
        </p:nvSpPr>
        <p:spPr>
          <a:xfrm>
            <a:off x="508000" y="1828800"/>
            <a:ext cx="8034421" cy="4641516"/>
          </a:xfrm>
        </p:spPr>
        <p:txBody>
          <a:bodyPr>
            <a:normAutofit fontScale="92500" lnSpcReduction="20000"/>
          </a:bodyPr>
          <a:lstStyle/>
          <a:p>
            <a:r>
              <a:rPr lang="en-US" b="1" dirty="0">
                <a:effectLst/>
              </a:rPr>
              <a:t>An </a:t>
            </a:r>
            <a:r>
              <a:rPr lang="en-US" b="1" dirty="0" smtClean="0">
                <a:effectLst/>
              </a:rPr>
              <a:t>Invitation</a:t>
            </a:r>
            <a:endParaRPr lang="en-US" dirty="0">
              <a:effectLst/>
            </a:endParaRPr>
          </a:p>
          <a:p>
            <a:r>
              <a:rPr lang="en-US" baseline="30000" dirty="0">
                <a:effectLst/>
              </a:rPr>
              <a:t>16 </a:t>
            </a:r>
            <a:r>
              <a:rPr lang="en-US" dirty="0">
                <a:effectLst/>
              </a:rPr>
              <a:t>Jesus replied: “A certain man was preparing a great banquet and invited many guests. </a:t>
            </a:r>
          </a:p>
          <a:p>
            <a:r>
              <a:rPr lang="en-US" b="1" dirty="0">
                <a:effectLst/>
              </a:rPr>
              <a:t>The Excuses</a:t>
            </a:r>
            <a:r>
              <a:rPr lang="en-US" dirty="0">
                <a:effectLst/>
              </a:rPr>
              <a:t> </a:t>
            </a:r>
          </a:p>
          <a:p>
            <a:r>
              <a:rPr lang="en-US" baseline="30000" dirty="0">
                <a:effectLst/>
              </a:rPr>
              <a:t>17 </a:t>
            </a:r>
            <a:r>
              <a:rPr lang="en-US" dirty="0">
                <a:effectLst/>
              </a:rPr>
              <a:t>At the time of the banquet he sent his servant to tell those who had been invited, ‘Come, for everything is now ready.</a:t>
            </a:r>
            <a:r>
              <a:rPr lang="en-US" baseline="30000" dirty="0">
                <a:effectLst/>
              </a:rPr>
              <a:t>18 </a:t>
            </a:r>
            <a:r>
              <a:rPr lang="en-US" dirty="0">
                <a:effectLst/>
              </a:rPr>
              <a:t>“But they all alike began to make excuses. The first said, ‘I have just bought a field, and I must go and see it. Please excuse me.’ </a:t>
            </a:r>
          </a:p>
          <a:p>
            <a:r>
              <a:rPr lang="en-US" baseline="30000" dirty="0">
                <a:effectLst/>
              </a:rPr>
              <a:t>19 </a:t>
            </a:r>
            <a:r>
              <a:rPr lang="en-US" dirty="0">
                <a:effectLst/>
              </a:rPr>
              <a:t>“Another said, ‘I have just bought five yoke of oxen, and I’m on my way to try them out. Please excuse me.’ </a:t>
            </a:r>
          </a:p>
          <a:p>
            <a:r>
              <a:rPr lang="en-US" baseline="30000" dirty="0">
                <a:effectLst/>
              </a:rPr>
              <a:t>20 </a:t>
            </a:r>
            <a:r>
              <a:rPr lang="en-US" dirty="0">
                <a:effectLst/>
              </a:rPr>
              <a:t>“Still another said, ‘I just got married, so I can’t come.’ </a:t>
            </a:r>
          </a:p>
          <a:p>
            <a:endParaRPr lang="en-US" dirty="0"/>
          </a:p>
        </p:txBody>
      </p:sp>
    </p:spTree>
    <p:extLst>
      <p:ext uri="{BB962C8B-B14F-4D97-AF65-F5344CB8AC3E}">
        <p14:creationId xmlns:p14="http://schemas.microsoft.com/office/powerpoint/2010/main" val="36842694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Rejecting God’s Blessing</a:t>
            </a:r>
            <a:r>
              <a:rPr lang="en-US" dirty="0">
                <a:effectLst/>
              </a:rPr>
              <a:t> </a:t>
            </a:r>
            <a:endParaRPr lang="en-US" dirty="0"/>
          </a:p>
        </p:txBody>
      </p:sp>
      <p:sp>
        <p:nvSpPr>
          <p:cNvPr id="3" name="Content Placeholder 2"/>
          <p:cNvSpPr>
            <a:spLocks noGrp="1"/>
          </p:cNvSpPr>
          <p:nvPr>
            <p:ph idx="1"/>
          </p:nvPr>
        </p:nvSpPr>
        <p:spPr>
          <a:xfrm>
            <a:off x="374316" y="1828800"/>
            <a:ext cx="8368631" cy="4297363"/>
          </a:xfrm>
        </p:spPr>
        <p:txBody>
          <a:bodyPr>
            <a:noAutofit/>
          </a:bodyPr>
          <a:lstStyle/>
          <a:p>
            <a:r>
              <a:rPr lang="en-US" sz="3600" b="1" dirty="0">
                <a:effectLst/>
              </a:rPr>
              <a:t>Because we are lazy.</a:t>
            </a:r>
            <a:r>
              <a:rPr lang="en-US" sz="3600" dirty="0">
                <a:effectLst/>
              </a:rPr>
              <a:t> </a:t>
            </a:r>
            <a:endParaRPr lang="en-US" sz="3600" dirty="0" smtClean="0">
              <a:effectLst/>
            </a:endParaRPr>
          </a:p>
          <a:p>
            <a:r>
              <a:rPr lang="en-US" sz="3600" b="1" dirty="0">
                <a:effectLst/>
              </a:rPr>
              <a:t>Because we are controlled more by our desires than our principles</a:t>
            </a:r>
            <a:r>
              <a:rPr lang="en-US" sz="3600" b="1" dirty="0" smtClean="0">
                <a:effectLst/>
              </a:rPr>
              <a:t>.</a:t>
            </a:r>
            <a:endParaRPr lang="en-US" sz="3600" dirty="0">
              <a:effectLst/>
            </a:endParaRPr>
          </a:p>
          <a:p>
            <a:r>
              <a:rPr lang="en-US" sz="3600" b="1" dirty="0">
                <a:effectLst/>
              </a:rPr>
              <a:t>Because we do not understand the blessing that is before us.</a:t>
            </a:r>
            <a:r>
              <a:rPr lang="en-US" sz="3600" dirty="0">
                <a:effectLst/>
              </a:rPr>
              <a:t> </a:t>
            </a:r>
            <a:endParaRPr lang="en-US" sz="3600" dirty="0"/>
          </a:p>
        </p:txBody>
      </p:sp>
    </p:spTree>
    <p:extLst>
      <p:ext uri="{BB962C8B-B14F-4D97-AF65-F5344CB8AC3E}">
        <p14:creationId xmlns:p14="http://schemas.microsoft.com/office/powerpoint/2010/main" val="867005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
            </a:r>
            <a:br>
              <a:rPr lang="en-US" b="1" dirty="0" smtClean="0">
                <a:effectLst/>
              </a:rPr>
            </a:br>
            <a:r>
              <a:rPr lang="en-US" b="1" dirty="0" smtClean="0">
                <a:effectLst/>
              </a:rPr>
              <a:t>Rejecting </a:t>
            </a:r>
            <a:r>
              <a:rPr lang="en-US" b="1" dirty="0">
                <a:effectLst/>
              </a:rPr>
              <a:t>God’s Blessing</a:t>
            </a:r>
            <a:r>
              <a:rPr lang="en-US" dirty="0">
                <a:effectLst/>
              </a:rPr>
              <a:t/>
            </a:r>
            <a:br>
              <a:rPr lang="en-US" dirty="0">
                <a:effectLst/>
              </a:rPr>
            </a:br>
            <a:endParaRPr lang="en-US" dirty="0"/>
          </a:p>
        </p:txBody>
      </p:sp>
      <p:sp>
        <p:nvSpPr>
          <p:cNvPr id="3" name="Content Placeholder 2"/>
          <p:cNvSpPr>
            <a:spLocks noGrp="1"/>
          </p:cNvSpPr>
          <p:nvPr>
            <p:ph idx="1"/>
          </p:nvPr>
        </p:nvSpPr>
        <p:spPr>
          <a:xfrm>
            <a:off x="365041" y="1828800"/>
            <a:ext cx="8364537" cy="4297363"/>
          </a:xfrm>
        </p:spPr>
        <p:txBody>
          <a:bodyPr>
            <a:normAutofit fontScale="92500" lnSpcReduction="10000"/>
          </a:bodyPr>
          <a:lstStyle/>
          <a:p>
            <a:r>
              <a:rPr lang="en-US" b="1" dirty="0">
                <a:effectLst/>
              </a:rPr>
              <a:t>The Response</a:t>
            </a:r>
            <a:endParaRPr lang="en-US" dirty="0">
              <a:effectLst/>
            </a:endParaRPr>
          </a:p>
          <a:p>
            <a:r>
              <a:rPr lang="en-US" baseline="30000" dirty="0">
                <a:effectLst/>
              </a:rPr>
              <a:t>21 </a:t>
            </a:r>
            <a:r>
              <a:rPr lang="en-US" dirty="0">
                <a:effectLst/>
              </a:rPr>
              <a:t>“The servant came back and reported this to his master. Then the owner of the house became angry and ordered his servant, ‘Go out quickly into the streets and alleys of the town and bring in the poor, the crippled, the blind and the lame.’ </a:t>
            </a:r>
          </a:p>
          <a:p>
            <a:r>
              <a:rPr lang="en-US" baseline="30000" dirty="0">
                <a:effectLst/>
              </a:rPr>
              <a:t>22 </a:t>
            </a:r>
            <a:r>
              <a:rPr lang="en-US" dirty="0">
                <a:effectLst/>
              </a:rPr>
              <a:t>“ ‘Sir,’ the servant said, ‘what you ordered has been done, but there is still room.’ </a:t>
            </a:r>
          </a:p>
          <a:p>
            <a:r>
              <a:rPr lang="en-US" baseline="30000" dirty="0">
                <a:effectLst/>
              </a:rPr>
              <a:t>23 </a:t>
            </a:r>
            <a:r>
              <a:rPr lang="en-US" dirty="0">
                <a:effectLst/>
              </a:rPr>
              <a:t>“Then the master told his servant, ‘Go out to the roads and country lanes and make them come in, so that my house will be full. </a:t>
            </a:r>
            <a:r>
              <a:rPr lang="en-US" baseline="30000" dirty="0">
                <a:effectLst/>
              </a:rPr>
              <a:t>24 </a:t>
            </a:r>
            <a:r>
              <a:rPr lang="en-US" dirty="0">
                <a:effectLst/>
              </a:rPr>
              <a:t>I tell you, not one of those men who were invited will get a taste of my banquet.’ ”  </a:t>
            </a:r>
          </a:p>
          <a:p>
            <a:endParaRPr lang="en-US" dirty="0"/>
          </a:p>
        </p:txBody>
      </p:sp>
    </p:spTree>
    <p:extLst>
      <p:ext uri="{BB962C8B-B14F-4D97-AF65-F5344CB8AC3E}">
        <p14:creationId xmlns:p14="http://schemas.microsoft.com/office/powerpoint/2010/main" val="3470334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
            </a:r>
            <a:br>
              <a:rPr lang="en-US" b="1" dirty="0" smtClean="0">
                <a:effectLst/>
              </a:rPr>
            </a:br>
            <a:r>
              <a:rPr lang="en-US" b="1" dirty="0" smtClean="0">
                <a:effectLst/>
              </a:rPr>
              <a:t>Rejecting </a:t>
            </a:r>
            <a:r>
              <a:rPr lang="en-US" b="1" dirty="0">
                <a:effectLst/>
              </a:rPr>
              <a:t>God’s Blessing</a:t>
            </a:r>
            <a:r>
              <a:rPr lang="en-US" dirty="0">
                <a:effectLst/>
              </a:rPr>
              <a:t/>
            </a:r>
            <a:br>
              <a:rPr lang="en-US" dirty="0">
                <a:effectLst/>
              </a:rPr>
            </a:br>
            <a:endParaRPr lang="en-US" dirty="0"/>
          </a:p>
        </p:txBody>
      </p:sp>
      <p:sp>
        <p:nvSpPr>
          <p:cNvPr id="3" name="Content Placeholder 2"/>
          <p:cNvSpPr>
            <a:spLocks noGrp="1"/>
          </p:cNvSpPr>
          <p:nvPr>
            <p:ph idx="1"/>
          </p:nvPr>
        </p:nvSpPr>
        <p:spPr>
          <a:xfrm>
            <a:off x="387684" y="1828800"/>
            <a:ext cx="8355263" cy="4297363"/>
          </a:xfrm>
        </p:spPr>
        <p:txBody>
          <a:bodyPr/>
          <a:lstStyle/>
          <a:p>
            <a:r>
              <a:rPr lang="en-US" sz="3600" b="1" dirty="0">
                <a:effectLst/>
              </a:rPr>
              <a:t>First, we see that God Invites Us to His Banquet in Heaven. </a:t>
            </a:r>
            <a:endParaRPr lang="en-US" sz="3600" dirty="0">
              <a:effectLst/>
            </a:endParaRPr>
          </a:p>
          <a:p>
            <a:r>
              <a:rPr lang="en-US" sz="3600" b="1" dirty="0">
                <a:effectLst/>
              </a:rPr>
              <a:t>Many will Refuse the Invitation in One Sense or </a:t>
            </a:r>
            <a:r>
              <a:rPr lang="en-US" sz="3600" b="1" dirty="0" smtClean="0">
                <a:effectLst/>
              </a:rPr>
              <a:t>Another</a:t>
            </a:r>
            <a:endParaRPr lang="en-US" sz="3600" dirty="0">
              <a:effectLst/>
            </a:endParaRPr>
          </a:p>
          <a:p>
            <a:r>
              <a:rPr lang="en-US" sz="3600" b="1" dirty="0">
                <a:effectLst/>
              </a:rPr>
              <a:t>Our Task Is To Proclaim The Message Forcefully. </a:t>
            </a:r>
            <a:endParaRPr lang="en-US" sz="3600" dirty="0">
              <a:effectLst/>
            </a:endParaRPr>
          </a:p>
          <a:p>
            <a:endParaRPr lang="en-US" dirty="0"/>
          </a:p>
        </p:txBody>
      </p:sp>
    </p:spTree>
    <p:extLst>
      <p:ext uri="{BB962C8B-B14F-4D97-AF65-F5344CB8AC3E}">
        <p14:creationId xmlns:p14="http://schemas.microsoft.com/office/powerpoint/2010/main" val="861716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80</TotalTime>
  <Words>384</Words>
  <Application>Microsoft Macintosh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Precedent</vt:lpstr>
      <vt:lpstr>Rejecting God’s Blessing Luke 14:15-24 </vt:lpstr>
      <vt:lpstr> Rejecting God’s Blessing </vt:lpstr>
      <vt:lpstr>Rejecting God’s Blessing </vt:lpstr>
      <vt:lpstr>Rejecting God’s Blessing </vt:lpstr>
      <vt:lpstr> Rejecting God’s Blessing </vt:lpstr>
      <vt:lpstr> Rejecting God’s Blessing </vt:lpstr>
    </vt:vector>
  </TitlesOfParts>
  <Company>TLV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Rejecting God’s Blessing Luke 14:15-24 </dc:title>
  <dc:creator>Steve Garrett</dc:creator>
  <cp:lastModifiedBy>Steve Garrett</cp:lastModifiedBy>
  <cp:revision>4</cp:revision>
  <dcterms:created xsi:type="dcterms:W3CDTF">2011-12-11T03:07:03Z</dcterms:created>
  <dcterms:modified xsi:type="dcterms:W3CDTF">2011-12-11T13:40:28Z</dcterms:modified>
</cp:coreProperties>
</file>