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sldIdLst>
    <p:sldId id="261" r:id="rId2"/>
    <p:sldId id="256" r:id="rId3"/>
    <p:sldId id="259" r:id="rId4"/>
    <p:sldId id="262"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67"/>
  </p:normalViewPr>
  <p:slideViewPr>
    <p:cSldViewPr snapToGrid="0" snapToObjects="1">
      <p:cViewPr>
        <p:scale>
          <a:sx n="97" d="100"/>
          <a:sy n="97" d="100"/>
        </p:scale>
        <p:origin x="-10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73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6971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4549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4776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86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5142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59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7229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230651-31F4-45D2-98AE-A2108F41BC07}" type="datetimeFigureOut">
              <a:rPr lang="en-US" smtClean="0"/>
              <a:t>2/3/2018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0042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F53789A-C914-4DB1-8815-80B5EC7335C5}" type="datetimeFigureOut">
              <a:rPr lang="en-US" smtClean="0"/>
              <a:t>2/3/2018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76471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5E6440AA-91A0-436F-8FDB-C0F939DCAE21}" type="datetimeFigureOut">
              <a:rPr lang="en-US" smtClean="0"/>
              <a:t>2/3/2018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03023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E59FD0C-5451-4CA0-86AF-E70AE3279989}" type="datetimeFigureOut">
              <a:rPr lang="en-US" smtClean="0"/>
              <a:t>2/3/2018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21798"/>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468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566160"/>
          </a:xfrm>
        </p:spPr>
        <p:txBody>
          <a:bodyPr>
            <a:normAutofit/>
          </a:bodyPr>
          <a:lstStyle/>
          <a:p>
            <a:r>
              <a:rPr lang="en-US" sz="6000" dirty="0" smtClean="0"/>
              <a:t>Sin and Redemption in the Life of David</a:t>
            </a:r>
            <a:endParaRPr lang="en-US" sz="6000" dirty="0"/>
          </a:p>
        </p:txBody>
      </p:sp>
      <p:sp>
        <p:nvSpPr>
          <p:cNvPr id="3" name="Subtitle 2"/>
          <p:cNvSpPr>
            <a:spLocks noGrp="1"/>
          </p:cNvSpPr>
          <p:nvPr>
            <p:ph type="subTitle" idx="1"/>
          </p:nvPr>
        </p:nvSpPr>
        <p:spPr>
          <a:xfrm>
            <a:off x="825038" y="4455621"/>
            <a:ext cx="7543800" cy="1285422"/>
          </a:xfrm>
        </p:spPr>
        <p:txBody>
          <a:bodyPr>
            <a:normAutofit/>
          </a:bodyPr>
          <a:lstStyle/>
          <a:p>
            <a:r>
              <a:rPr lang="en-US" sz="3600" b="1" dirty="0" smtClean="0"/>
              <a:t>The Numbering of the People</a:t>
            </a:r>
          </a:p>
          <a:p>
            <a:r>
              <a:rPr lang="en-US" sz="3600" b="1" dirty="0" smtClean="0"/>
              <a:t>1 Chronicles 21</a:t>
            </a:r>
            <a:endParaRPr lang="en-US" sz="3600" b="1" dirty="0"/>
          </a:p>
        </p:txBody>
      </p:sp>
    </p:spTree>
    <p:extLst>
      <p:ext uri="{BB962C8B-B14F-4D97-AF65-F5344CB8AC3E}">
        <p14:creationId xmlns:p14="http://schemas.microsoft.com/office/powerpoint/2010/main" val="1748816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How God Deals with Sin</a:t>
            </a:r>
            <a:endParaRPr lang="en-US" sz="5400" dirty="0"/>
          </a:p>
        </p:txBody>
      </p:sp>
      <p:sp>
        <p:nvSpPr>
          <p:cNvPr id="3" name="Content Placeholder 2"/>
          <p:cNvSpPr>
            <a:spLocks noGrp="1"/>
          </p:cNvSpPr>
          <p:nvPr>
            <p:ph idx="1"/>
          </p:nvPr>
        </p:nvSpPr>
        <p:spPr/>
        <p:txBody>
          <a:bodyPr>
            <a:normAutofit/>
          </a:bodyPr>
          <a:lstStyle/>
          <a:p>
            <a:pPr marL="574675" indent="-574675">
              <a:lnSpc>
                <a:spcPct val="100000"/>
              </a:lnSpc>
              <a:buFont typeface="Wingdings" charset="2"/>
              <a:buChar char="v"/>
            </a:pPr>
            <a:r>
              <a:rPr lang="en-US" sz="3600" dirty="0" smtClean="0"/>
              <a:t>God offers forgiveness if we will give everything.</a:t>
            </a:r>
            <a:endParaRPr lang="en-US" sz="3600" dirty="0"/>
          </a:p>
          <a:p>
            <a:pPr marL="574675" indent="-574675">
              <a:lnSpc>
                <a:spcPct val="100000"/>
              </a:lnSpc>
              <a:buFont typeface="Wingdings" charset="2"/>
              <a:buChar char="v"/>
            </a:pPr>
            <a:r>
              <a:rPr lang="en-US" sz="3600" dirty="0" smtClean="0"/>
              <a:t>God transforms our sinfulness into His glory.</a:t>
            </a:r>
            <a:endParaRPr lang="en-US" sz="3600" dirty="0"/>
          </a:p>
          <a:p>
            <a:pPr marL="574675" indent="-574675">
              <a:lnSpc>
                <a:spcPct val="100000"/>
              </a:lnSpc>
              <a:buFont typeface="Wingdings" charset="2"/>
              <a:buChar char="v"/>
            </a:pPr>
            <a:r>
              <a:rPr lang="en-US" sz="3600" dirty="0" smtClean="0"/>
              <a:t>God made the ultimate sacrifice to make us His dwelling.</a:t>
            </a:r>
            <a:endParaRPr lang="en-US" sz="3600" dirty="0"/>
          </a:p>
          <a:p>
            <a:pPr>
              <a:buFont typeface="Wingdings" charset="2"/>
              <a:buChar char="v"/>
            </a:pPr>
            <a:endParaRPr lang="en-US" dirty="0" smtClean="0"/>
          </a:p>
        </p:txBody>
      </p:sp>
    </p:spTree>
    <p:extLst>
      <p:ext uri="{BB962C8B-B14F-4D97-AF65-F5344CB8AC3E}">
        <p14:creationId xmlns:p14="http://schemas.microsoft.com/office/powerpoint/2010/main" val="99545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192502"/>
            <a:ext cx="8686799" cy="6001643"/>
          </a:xfrm>
          <a:prstGeom prst="rect">
            <a:avLst/>
          </a:prstGeom>
          <a:noFill/>
        </p:spPr>
        <p:txBody>
          <a:bodyPr wrap="square" rtlCol="0">
            <a:spAutoFit/>
          </a:bodyPr>
          <a:lstStyle/>
          <a:p>
            <a:pPr algn="just"/>
            <a:r>
              <a:rPr lang="en-US" sz="2400" dirty="0" smtClean="0"/>
              <a:t>“But </a:t>
            </a:r>
            <a:r>
              <a:rPr lang="en-US" sz="2400" dirty="0"/>
              <a:t>now in Christ Jesus you who once were far off have been brought near by the blood of Christ. For he himself is our peace, who has made us both one and has broken down in his flesh the dividing wall of hostility by abolishing the law of commandments expressed in ordinances, that he might create in himself one new man in place of the two, so making peace, and might reconcile us both to God in one body through the cross, thereby killing the hostility. And he came and preached peace to you who were far off and peace to those who were near. For through him we both have access in one Spirit to the Father. So then you are no longer strangers and aliens, but you are fellow citizens with the saints and members of the household of God</a:t>
            </a:r>
            <a:r>
              <a:rPr lang="en-US" sz="2400" dirty="0" smtClean="0"/>
              <a:t>, built </a:t>
            </a:r>
            <a:r>
              <a:rPr lang="en-US" sz="2400" dirty="0"/>
              <a:t>on the foundation of the apostles and prophets, Christ Jesus himself being the cornerstone, in whom the whole structure, being joined together, grows into a holy temple in the Lord. In him you also are being built together into a dwelling place for God by the Spirit</a:t>
            </a:r>
            <a:r>
              <a:rPr lang="en-US" sz="2400" dirty="0" smtClean="0"/>
              <a:t>.” (Ephesians 2:13-22)</a:t>
            </a:r>
            <a:endParaRPr lang="en-US" sz="2400" dirty="0"/>
          </a:p>
        </p:txBody>
      </p:sp>
    </p:spTree>
    <p:extLst>
      <p:ext uri="{BB962C8B-B14F-4D97-AF65-F5344CB8AC3E}">
        <p14:creationId xmlns:p14="http://schemas.microsoft.com/office/powerpoint/2010/main" val="1643952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Sin and Redemption in the Life of David</a:t>
            </a:r>
          </a:p>
        </p:txBody>
      </p:sp>
      <p:sp>
        <p:nvSpPr>
          <p:cNvPr id="3" name="Subtitle 2"/>
          <p:cNvSpPr>
            <a:spLocks noGrp="1"/>
          </p:cNvSpPr>
          <p:nvPr>
            <p:ph type="subTitle" idx="1"/>
          </p:nvPr>
        </p:nvSpPr>
        <p:spPr>
          <a:xfrm>
            <a:off x="825038" y="4455620"/>
            <a:ext cx="6032962" cy="1563215"/>
          </a:xfrm>
        </p:spPr>
        <p:txBody>
          <a:bodyPr>
            <a:normAutofit/>
          </a:bodyPr>
          <a:lstStyle/>
          <a:p>
            <a:r>
              <a:rPr lang="en-US" sz="3200" b="1" dirty="0" smtClean="0"/>
              <a:t>“Making peace by the Blood of the Cross</a:t>
            </a:r>
            <a:r>
              <a:rPr lang="mr-IN" sz="3200" b="1" dirty="0" smtClean="0"/>
              <a:t>…</a:t>
            </a:r>
            <a:r>
              <a:rPr lang="en-US" sz="3200" b="1" dirty="0" smtClean="0"/>
              <a:t>”</a:t>
            </a:r>
            <a:endParaRPr lang="en-US" sz="2000" b="1" dirty="0"/>
          </a:p>
        </p:txBody>
      </p:sp>
    </p:spTree>
    <p:extLst>
      <p:ext uri="{BB962C8B-B14F-4D97-AF65-F5344CB8AC3E}">
        <p14:creationId xmlns:p14="http://schemas.microsoft.com/office/powerpoint/2010/main" val="1928537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2059</TotalTime>
  <Words>78</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Retrospect</vt:lpstr>
      <vt:lpstr>PowerPoint Presentation</vt:lpstr>
      <vt:lpstr>Sin and Redemption in the Life of David</vt:lpstr>
      <vt:lpstr>How God Deals with Sin</vt:lpstr>
      <vt:lpstr>PowerPoint Presentation</vt:lpstr>
      <vt:lpstr>Sin and Redemption in the Life of David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and Bathsheba</dc:title>
  <dc:creator>Microsoft Office User</dc:creator>
  <cp:lastModifiedBy>Jon Baize</cp:lastModifiedBy>
  <cp:revision>14</cp:revision>
  <dcterms:created xsi:type="dcterms:W3CDTF">2018-01-19T20:14:17Z</dcterms:created>
  <dcterms:modified xsi:type="dcterms:W3CDTF">2018-02-04T02:31:15Z</dcterms:modified>
</cp:coreProperties>
</file>