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7"/>
    <p:restoredTop sz="94675"/>
  </p:normalViewPr>
  <p:slideViewPr>
    <p:cSldViewPr snapToGrid="0" snapToObjects="1">
      <p:cViewPr>
        <p:scale>
          <a:sx n="85" d="100"/>
          <a:sy n="85" d="100"/>
        </p:scale>
        <p:origin x="-84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0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3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6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9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8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5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BAA3F-B803-EA45-90B5-9EBD52CC4A8F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E78B-51E1-7349-8D1C-F122BC8D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95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Loving One Another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Paul’s Example in 1 Thessalonians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0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Loving one another means: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342" y="1690688"/>
            <a:ext cx="9045315" cy="2326676"/>
          </a:xfrm>
        </p:spPr>
        <p:txBody>
          <a:bodyPr>
            <a:normAutofit fontScale="92500"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Sharing our lives. </a:t>
            </a:r>
            <a:r>
              <a:rPr lang="en-US" sz="3500" dirty="0" smtClean="0">
                <a:solidFill>
                  <a:srgbClr val="FFFF00"/>
                </a:solidFill>
              </a:rPr>
              <a:t>(1 Thess. 2:8)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Investing in others. </a:t>
            </a:r>
            <a:r>
              <a:rPr lang="en-US" sz="3500" dirty="0" smtClean="0">
                <a:solidFill>
                  <a:srgbClr val="FFFF00"/>
                </a:solidFill>
              </a:rPr>
              <a:t>(1 Thess. 2:17-20)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Showing spiritual concern. </a:t>
            </a:r>
            <a:r>
              <a:rPr lang="en-US" sz="3500" dirty="0" smtClean="0">
                <a:solidFill>
                  <a:srgbClr val="FFFF00"/>
                </a:solidFill>
              </a:rPr>
              <a:t>(1 Thess. 3:5-10)</a:t>
            </a:r>
            <a:endParaRPr lang="en-US" sz="35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174" y="3882453"/>
            <a:ext cx="9668656" cy="2246769"/>
          </a:xfrm>
          <a:prstGeom prst="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Now may our God and Father himself, and our Lord Jesus, direct our way to you, </a:t>
            </a:r>
            <a:r>
              <a:rPr lang="en-US" sz="2800" b="1" baseline="30000" dirty="0">
                <a:solidFill>
                  <a:schemeClr val="bg1"/>
                </a:solidFill>
              </a:rPr>
              <a:t> </a:t>
            </a:r>
            <a:r>
              <a:rPr lang="en-US" sz="2800" dirty="0">
                <a:solidFill>
                  <a:schemeClr val="bg1"/>
                </a:solidFill>
              </a:rPr>
              <a:t>and may the Lord make you increase and abound in love for one another and for all, as we do for you, </a:t>
            </a:r>
            <a:r>
              <a:rPr lang="en-US" sz="2800" dirty="0" smtClean="0">
                <a:solidFill>
                  <a:schemeClr val="bg1"/>
                </a:solidFill>
              </a:rPr>
              <a:t>so </a:t>
            </a:r>
            <a:r>
              <a:rPr lang="en-US" sz="2800" dirty="0">
                <a:solidFill>
                  <a:schemeClr val="bg1"/>
                </a:solidFill>
              </a:rPr>
              <a:t>that he may establish your hearts blameless in holiness before our God and Father, at the coming of our Lord Jesus with all his saints.</a:t>
            </a:r>
          </a:p>
        </p:txBody>
      </p:sp>
    </p:spTree>
    <p:extLst>
      <p:ext uri="{BB962C8B-B14F-4D97-AF65-F5344CB8AC3E}">
        <p14:creationId xmlns:p14="http://schemas.microsoft.com/office/powerpoint/2010/main" val="23901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2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45</Words>
  <Application>Microsoft Office PowerPoint</Application>
  <PresentationFormat>Custom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Loving One Another</vt:lpstr>
      <vt:lpstr>Loving one another means: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One Another</dc:title>
  <dc:creator>Microsoft Office User</dc:creator>
  <cp:lastModifiedBy>Jon Baize</cp:lastModifiedBy>
  <cp:revision>2</cp:revision>
  <dcterms:created xsi:type="dcterms:W3CDTF">2017-01-15T05:25:40Z</dcterms:created>
  <dcterms:modified xsi:type="dcterms:W3CDTF">2017-01-15T15:12:40Z</dcterms:modified>
</cp:coreProperties>
</file>