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7EF1D-7C89-4CE7-80EA-6D83EB8329D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A4068-3122-4CF1-83AE-2812C36C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1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708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542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09857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66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477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8185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9983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22733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1543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73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783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2399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1390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0409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7893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752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5503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7165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90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4641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07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419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7419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3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32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19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Counting All Things Loss</a:t>
            </a:r>
          </a:p>
          <a:p>
            <a:r>
              <a:rPr lang="en-US" sz="4000" dirty="0" smtClean="0"/>
              <a:t>Philippians 3:1-11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34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Confidence in the Flesh (3:1-3)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3339654"/>
            <a:ext cx="7675350" cy="219754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Why is Paul against this false teaching?</a:t>
            </a:r>
          </a:p>
          <a:p>
            <a:pPr lvl="1"/>
            <a:r>
              <a:rPr lang="en-US" sz="3200" dirty="0" smtClean="0"/>
              <a:t>It makes Gentiles second-class.</a:t>
            </a:r>
          </a:p>
          <a:p>
            <a:pPr lvl="1"/>
            <a:r>
              <a:rPr lang="en-US" sz="3200" dirty="0" smtClean="0"/>
              <a:t>It takes glory away from Christ.</a:t>
            </a:r>
          </a:p>
          <a:p>
            <a:pPr lvl="1"/>
            <a:r>
              <a:rPr lang="en-US" sz="3200" dirty="0" smtClean="0"/>
              <a:t>It puts false confidence in the flesh.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1438" y="1556891"/>
            <a:ext cx="6461125" cy="156966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“Unless you are circumcised according the custom of Moses, you cannot be saved.” </a:t>
            </a:r>
            <a:r>
              <a:rPr lang="en-US" sz="3200">
                <a:solidFill>
                  <a:sysClr val="windowText" lastClr="000000"/>
                </a:solidFill>
              </a:rPr>
              <a:t>(Acts 15:1)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6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Paul’s Confidence (3:4-11)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40000" y="1482725"/>
            <a:ext cx="7675350" cy="33051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Paul had:</a:t>
            </a:r>
          </a:p>
          <a:p>
            <a:pPr lvl="1"/>
            <a:r>
              <a:rPr lang="en-US" sz="3000" dirty="0" smtClean="0"/>
              <a:t>Status and wealth of a respected Jew. </a:t>
            </a:r>
          </a:p>
          <a:p>
            <a:r>
              <a:rPr lang="en-US" sz="3600" dirty="0" smtClean="0"/>
              <a:t>What Paul did:</a:t>
            </a:r>
          </a:p>
          <a:p>
            <a:pPr lvl="1"/>
            <a:r>
              <a:rPr lang="en-US" sz="3000" dirty="0" smtClean="0"/>
              <a:t>Gave it up and counted it as nothing.</a:t>
            </a:r>
          </a:p>
          <a:p>
            <a:r>
              <a:rPr lang="en-US" sz="3600" dirty="0" smtClean="0"/>
              <a:t>What Paul gained:</a:t>
            </a:r>
          </a:p>
          <a:p>
            <a:pPr lvl="1"/>
            <a:r>
              <a:rPr lang="en-US" sz="3000" dirty="0" smtClean="0"/>
              <a:t>Righteousness in relationship with Christ.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275" y="4877941"/>
            <a:ext cx="829945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“Being conformed to His death, that I may attain to the resurrection from the dead.” (3:10-11)</a:t>
            </a:r>
          </a:p>
        </p:txBody>
      </p:sp>
    </p:spTree>
    <p:extLst>
      <p:ext uri="{BB962C8B-B14F-4D97-AF65-F5344CB8AC3E}">
        <p14:creationId xmlns:p14="http://schemas.microsoft.com/office/powerpoint/2010/main" val="103533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Where is our confidence?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6753" y="1621112"/>
            <a:ext cx="5930495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Our confidence is in Christ, not in ourselves or in the things of man.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6753" y="2903913"/>
            <a:ext cx="5930495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If we know Christ and conform to his death, we will be resurrected.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98081" y="4979592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792793" y="51673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1308" y="4979591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8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98042" y="4219735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  <a:endParaRPr lang="en-US" sz="48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67392" y="438899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40382" y="4219735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12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60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Choosing Joy</vt:lpstr>
      <vt:lpstr>Themes in Philippians</vt:lpstr>
      <vt:lpstr>Choosing Joy</vt:lpstr>
      <vt:lpstr>Confidence in the Flesh (3:1-3)</vt:lpstr>
      <vt:lpstr>Paul’s Confidence (3:4-11)</vt:lpstr>
      <vt:lpstr>Where is our confidence?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1</cp:revision>
  <dcterms:created xsi:type="dcterms:W3CDTF">2017-03-24T21:38:38Z</dcterms:created>
  <dcterms:modified xsi:type="dcterms:W3CDTF">2017-03-24T21:40:07Z</dcterms:modified>
</cp:coreProperties>
</file>