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/>
    <p:restoredTop sz="94675"/>
  </p:normalViewPr>
  <p:slideViewPr>
    <p:cSldViewPr snapToGrid="0" snapToObjects="1">
      <p:cViewPr varScale="1">
        <p:scale>
          <a:sx n="96" d="100"/>
          <a:sy n="96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10/15/16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5928"/>
            <a:ext cx="3833906" cy="4952492"/>
          </a:xfrm>
        </p:spPr>
        <p:txBody>
          <a:bodyPr>
            <a:normAutofit fontScale="90000"/>
          </a:bodyPr>
          <a:lstStyle/>
          <a:p>
            <a:r>
              <a:rPr lang="en-US" sz="5900" dirty="0" smtClean="0"/>
              <a:t>HOUSTON BIBLE STUDY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  <a:ea typeface="Apple Braille" charset="0"/>
                <a:cs typeface="Apple Braille" charset="0"/>
              </a:rPr>
              <a:t>@</a:t>
            </a:r>
            <a:r>
              <a:rPr lang="en-US" sz="5300" dirty="0" err="1">
                <a:latin typeface="+mn-lt"/>
                <a:ea typeface="Apple Braille" charset="0"/>
                <a:cs typeface="Apple Braille" charset="0"/>
              </a:rPr>
              <a:t>HTownBible</a:t>
            </a:r>
            <a:r>
              <a:rPr lang="en-US" sz="4800" dirty="0">
                <a:ea typeface="Apple Braille" charset="0"/>
                <a:cs typeface="Apple Braille" charset="0"/>
              </a:rPr>
              <a:t/>
            </a:r>
            <a:br>
              <a:rPr lang="en-US" sz="4800" dirty="0">
                <a:ea typeface="Apple Braille" charset="0"/>
                <a:cs typeface="Apple Braille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543554" cy="56551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5400" dirty="0" smtClean="0">
              <a:ea typeface="Apple Braille" charset="0"/>
              <a:cs typeface="Apple Braille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5400" dirty="0">
              <a:ea typeface="Apple Braille" charset="0"/>
              <a:cs typeface="Apple Braille" charset="0"/>
            </a:endParaRPr>
          </a:p>
          <a:p>
            <a:pPr marL="0" indent="0">
              <a:buNone/>
            </a:pPr>
            <a:endParaRPr lang="en-US" sz="5400" dirty="0">
              <a:ea typeface="Apple Braille" charset="0"/>
              <a:cs typeface="Apple Braill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27" y="4865890"/>
            <a:ext cx="919678" cy="919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05" y="4869874"/>
            <a:ext cx="915694" cy="915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99" y="4873414"/>
            <a:ext cx="916137" cy="916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28" y="2695698"/>
            <a:ext cx="1233850" cy="123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33" y="747191"/>
            <a:ext cx="6660254" cy="521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7" y="2718848"/>
            <a:ext cx="1837254" cy="1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What Can I Do?</a:t>
            </a:r>
          </a:p>
          <a:p>
            <a:pPr>
              <a:buFont typeface="Wingdings" charset="2"/>
              <a:buChar char="q"/>
            </a:pPr>
            <a:r>
              <a:rPr lang="en-US" sz="4800" dirty="0" smtClean="0"/>
              <a:t> Pray</a:t>
            </a:r>
          </a:p>
          <a:p>
            <a:pPr>
              <a:buFont typeface="Wingdings" charset="2"/>
              <a:buChar char="q"/>
            </a:pPr>
            <a:r>
              <a:rPr lang="en-US" sz="4800" dirty="0" smtClean="0"/>
              <a:t> Promote</a:t>
            </a:r>
          </a:p>
          <a:p>
            <a:pPr>
              <a:buFont typeface="Wingdings" charset="2"/>
              <a:buChar char="q"/>
            </a:pPr>
            <a:r>
              <a:rPr lang="en-US" sz="4800" dirty="0" smtClean="0"/>
              <a:t> Participate </a:t>
            </a:r>
          </a:p>
          <a:p>
            <a:pPr marL="0" indent="0">
              <a:buNone/>
            </a:pPr>
            <a:endParaRPr lang="en-US" sz="4800" dirty="0" smtClean="0"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27" y="4865889"/>
            <a:ext cx="919678" cy="91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05" y="4869873"/>
            <a:ext cx="915694" cy="915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99" y="4873413"/>
            <a:ext cx="916137" cy="91613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0021" y="545827"/>
            <a:ext cx="3833906" cy="51281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900" dirty="0" smtClean="0"/>
              <a:t>HOUSTON BIBLE STUDY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  <a:ea typeface="Apple Braille" charset="0"/>
                <a:cs typeface="Apple Braille" charset="0"/>
              </a:rPr>
              <a:t>@</a:t>
            </a:r>
            <a:r>
              <a:rPr lang="en-US" sz="5300" dirty="0" err="1" smtClean="0">
                <a:latin typeface="+mn-lt"/>
                <a:ea typeface="Apple Braille" charset="0"/>
                <a:cs typeface="Apple Braille" charset="0"/>
              </a:rPr>
              <a:t>HTownBible</a:t>
            </a:r>
            <a:r>
              <a:rPr lang="en-US" sz="4800" dirty="0" smtClean="0">
                <a:ea typeface="Apple Braille" charset="0"/>
                <a:cs typeface="Apple Braille" charset="0"/>
              </a:rPr>
              <a:t/>
            </a:r>
            <a:br>
              <a:rPr lang="en-US" sz="4800" dirty="0" smtClean="0">
                <a:ea typeface="Apple Braille" charset="0"/>
                <a:cs typeface="Apple Braille" charset="0"/>
              </a:rPr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28" y="2695698"/>
            <a:ext cx="1233850" cy="123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7" y="2718848"/>
            <a:ext cx="1837254" cy="1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Compassion For </a:t>
            </a:r>
            <a:r>
              <a:rPr lang="en-US" sz="7200" dirty="0" smtClean="0"/>
              <a:t>a Leper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4278968"/>
            <a:ext cx="7034362" cy="706355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Learning from Jesus in Mark chapter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58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Compassion</a:t>
            </a:r>
            <a:br>
              <a:rPr lang="en-US" sz="4800" dirty="0" smtClean="0"/>
            </a:br>
            <a:r>
              <a:rPr lang="en-US" sz="4800" dirty="0" smtClean="0"/>
              <a:t>for a</a:t>
            </a:r>
            <a:r>
              <a:rPr lang="en-US" sz="4800" dirty="0"/>
              <a:t> </a:t>
            </a:r>
            <a:r>
              <a:rPr lang="en-US" sz="4800" dirty="0" smtClean="0"/>
              <a:t>Leper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Mark 1:32-45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Observations</a:t>
            </a:r>
          </a:p>
          <a:p>
            <a:r>
              <a:rPr lang="en-US" sz="3600" dirty="0" smtClean="0"/>
              <a:t>Jesus healed so that people would believe in his message.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Jesus healed because he had compassion for the hurting.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53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Compassion</a:t>
            </a:r>
            <a:br>
              <a:rPr lang="en-US" sz="4800" dirty="0" smtClean="0"/>
            </a:br>
            <a:r>
              <a:rPr lang="en-US" sz="4800" dirty="0" smtClean="0"/>
              <a:t>for a</a:t>
            </a:r>
            <a:r>
              <a:rPr lang="en-US" sz="4800" dirty="0"/>
              <a:t> </a:t>
            </a:r>
            <a:r>
              <a:rPr lang="en-US" sz="4800" dirty="0" smtClean="0"/>
              <a:t>Leper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Mark 1:32-45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Applications</a:t>
            </a:r>
          </a:p>
          <a:p>
            <a:r>
              <a:rPr lang="en-US" sz="3600" dirty="0" smtClean="0"/>
              <a:t>We are the lepers that have been healed by Jesus.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We are called to feel compassion for the hurting.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56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74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Apple Braille</vt:lpstr>
      <vt:lpstr>Century Schoolbook</vt:lpstr>
      <vt:lpstr>Corbel</vt:lpstr>
      <vt:lpstr>Wingdings</vt:lpstr>
      <vt:lpstr>Arial</vt:lpstr>
      <vt:lpstr>Headlines</vt:lpstr>
      <vt:lpstr>PowerPoint Presentation</vt:lpstr>
      <vt:lpstr>HOUSTON BIBLE STUDY   @HTownBible </vt:lpstr>
      <vt:lpstr>PowerPoint Presentation</vt:lpstr>
      <vt:lpstr>Compassion For a Leper</vt:lpstr>
      <vt:lpstr>Compassion for a Leper   Mark 1:32-45</vt:lpstr>
      <vt:lpstr>Compassion for a Leper   Mark 1:32-45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Bible  Study  @HTownBible</dc:title>
  <dc:creator>Microsoft Office User</dc:creator>
  <cp:lastModifiedBy>Microsoft Office User</cp:lastModifiedBy>
  <cp:revision>11</cp:revision>
  <dcterms:created xsi:type="dcterms:W3CDTF">2016-10-13T20:06:54Z</dcterms:created>
  <dcterms:modified xsi:type="dcterms:W3CDTF">2016-10-16T01:06:11Z</dcterms:modified>
</cp:coreProperties>
</file>