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7"/>
    <p:restoredTop sz="94675"/>
  </p:normalViewPr>
  <p:slideViewPr>
    <p:cSldViewPr snapToGrid="0" snapToObjects="1">
      <p:cViewPr>
        <p:scale>
          <a:sx n="85" d="100"/>
          <a:sy n="85" d="100"/>
        </p:scale>
        <p:origin x="-84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E747-20DF-7B48-89CD-15858899ADC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22B7-03C3-B34F-9F5C-D65FA4903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E747-20DF-7B48-89CD-15858899ADC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22B7-03C3-B34F-9F5C-D65FA4903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0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E747-20DF-7B48-89CD-15858899ADC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22B7-03C3-B34F-9F5C-D65FA4903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8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E747-20DF-7B48-89CD-15858899ADC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22B7-03C3-B34F-9F5C-D65FA4903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3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E747-20DF-7B48-89CD-15858899ADC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22B7-03C3-B34F-9F5C-D65FA4903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1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E747-20DF-7B48-89CD-15858899ADC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22B7-03C3-B34F-9F5C-D65FA4903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4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E747-20DF-7B48-89CD-15858899ADC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22B7-03C3-B34F-9F5C-D65FA4903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E747-20DF-7B48-89CD-15858899ADC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22B7-03C3-B34F-9F5C-D65FA4903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7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E747-20DF-7B48-89CD-15858899ADC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22B7-03C3-B34F-9F5C-D65FA4903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1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E747-20DF-7B48-89CD-15858899ADC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22B7-03C3-B34F-9F5C-D65FA4903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9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E747-20DF-7B48-89CD-15858899ADC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C22B7-03C3-B34F-9F5C-D65FA4903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0E747-20DF-7B48-89CD-15858899ADC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C22B7-03C3-B34F-9F5C-D65FA4903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533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Failure and Faithfulness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Story of Lot in Genesis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2931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Where did Lot go wrong?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195403" y="2158584"/>
            <a:ext cx="5801194" cy="2308324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Lot chose to seek his life outside of what God had promised.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8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Lot and Sodom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31774"/>
            <a:ext cx="4828082" cy="132343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 “moved his tent as far as Sodom.” (13:12)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1022" y="3116796"/>
            <a:ext cx="4829956" cy="132343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“Lot was living in Sodom.” (14:12)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27590" y="4601818"/>
            <a:ext cx="4826210" cy="132343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“Lot was sitting in the gate.” (19:1)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8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Ephesians 5:6-21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529403" y="1972297"/>
            <a:ext cx="5133194" cy="132343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 Trust in the life that God has provided.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9403" y="3637202"/>
            <a:ext cx="5133194" cy="132343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Do not participate, but expose the darkness.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7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Failure and Faithfulness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6551" y="3617028"/>
            <a:ext cx="9298898" cy="1655762"/>
          </a:xfrm>
        </p:spPr>
        <p:txBody>
          <a:bodyPr>
            <a:normAutofit fontScale="92500"/>
          </a:bodyPr>
          <a:lstStyle/>
          <a:p>
            <a:r>
              <a:rPr lang="en-US" sz="4400" dirty="0" smtClean="0"/>
              <a:t>“The compassion of the Lord was </a:t>
            </a:r>
            <a:r>
              <a:rPr lang="en-US" sz="4400" smtClean="0"/>
              <a:t>on Lot...”</a:t>
            </a:r>
            <a:endParaRPr lang="en-US" sz="4400" dirty="0" smtClean="0"/>
          </a:p>
          <a:p>
            <a:r>
              <a:rPr lang="en-US" sz="4400" dirty="0" smtClean="0"/>
              <a:t>“God remembered Abraham</a:t>
            </a:r>
            <a:r>
              <a:rPr lang="mr-IN" sz="4400" dirty="0" smtClean="0"/>
              <a:t>…</a:t>
            </a:r>
            <a:r>
              <a:rPr lang="en-US" sz="4400" dirty="0" smtClean="0"/>
              <a:t>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470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612</TotalTime>
  <Words>105</Words>
  <Application>Microsoft Office PowerPoint</Application>
  <PresentationFormat>Custom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Failure and Faithfulness</vt:lpstr>
      <vt:lpstr>Where did Lot go wrong?</vt:lpstr>
      <vt:lpstr>Lot and Sodom</vt:lpstr>
      <vt:lpstr>Ephesians 5:6-21</vt:lpstr>
      <vt:lpstr>Failure and Faithfulness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Jon Baize</cp:lastModifiedBy>
  <cp:revision>8</cp:revision>
  <dcterms:created xsi:type="dcterms:W3CDTF">2017-01-07T18:14:03Z</dcterms:created>
  <dcterms:modified xsi:type="dcterms:W3CDTF">2017-01-08T13:58:44Z</dcterms:modified>
</cp:coreProperties>
</file>