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C7F0"/>
    <a:srgbClr val="4AD5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7"/>
    <p:restoredTop sz="94675"/>
  </p:normalViewPr>
  <p:slideViewPr>
    <p:cSldViewPr snapToGrid="0" snapToObjects="1">
      <p:cViewPr varScale="1">
        <p:scale>
          <a:sx n="111" d="100"/>
          <a:sy n="111" d="100"/>
        </p:scale>
        <p:origin x="3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DD9E-6731-A444-9AE5-EC81216FAE1E}" type="datetimeFigureOut">
              <a:rPr lang="en-US" smtClean="0"/>
              <a:t>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5CA8-CA33-B543-8991-DBB7BF8FE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429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DD9E-6731-A444-9AE5-EC81216FAE1E}" type="datetimeFigureOut">
              <a:rPr lang="en-US" smtClean="0"/>
              <a:t>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5CA8-CA33-B543-8991-DBB7BF8FE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49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DD9E-6731-A444-9AE5-EC81216FAE1E}" type="datetimeFigureOut">
              <a:rPr lang="en-US" smtClean="0"/>
              <a:t>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5CA8-CA33-B543-8991-DBB7BF8FE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41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DD9E-6731-A444-9AE5-EC81216FAE1E}" type="datetimeFigureOut">
              <a:rPr lang="en-US" smtClean="0"/>
              <a:t>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5CA8-CA33-B543-8991-DBB7BF8FE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5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DD9E-6731-A444-9AE5-EC81216FAE1E}" type="datetimeFigureOut">
              <a:rPr lang="en-US" smtClean="0"/>
              <a:t>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5CA8-CA33-B543-8991-DBB7BF8FE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56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DD9E-6731-A444-9AE5-EC81216FAE1E}" type="datetimeFigureOut">
              <a:rPr lang="en-US" smtClean="0"/>
              <a:t>2/4/17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5CA8-CA33-B543-8991-DBB7BF8FE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DD9E-6731-A444-9AE5-EC81216FAE1E}" type="datetimeFigureOut">
              <a:rPr lang="en-US" smtClean="0"/>
              <a:t>2/4/17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5CA8-CA33-B543-8991-DBB7BF8FE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02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DD9E-6731-A444-9AE5-EC81216FAE1E}" type="datetimeFigureOut">
              <a:rPr lang="en-US" smtClean="0"/>
              <a:t>2/4/17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5CA8-CA33-B543-8991-DBB7BF8FE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599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DD9E-6731-A444-9AE5-EC81216FAE1E}" type="datetimeFigureOut">
              <a:rPr lang="en-US" smtClean="0"/>
              <a:t>2/4/17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5CA8-CA33-B543-8991-DBB7BF8FE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75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DD9E-6731-A444-9AE5-EC81216FAE1E}" type="datetimeFigureOut">
              <a:rPr lang="en-US" smtClean="0"/>
              <a:t>2/4/17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5CA8-CA33-B543-8991-DBB7BF8FE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64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DD9E-6731-A444-9AE5-EC81216FAE1E}" type="datetimeFigureOut">
              <a:rPr lang="en-US" smtClean="0"/>
              <a:t>2/4/17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5CA8-CA33-B543-8991-DBB7BF8FE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4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8DD9E-6731-A444-9AE5-EC81216FAE1E}" type="datetimeFigureOut">
              <a:rPr lang="en-US" smtClean="0"/>
              <a:t>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85CA8-CA33-B543-8991-DBB7BF8FE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51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47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God’s Power Toward Us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FFFF00"/>
                </a:solidFill>
              </a:rPr>
              <a:t>Ephesians 1:15-2:10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27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“That you may </a:t>
            </a:r>
            <a:r>
              <a:rPr lang="en-US" b="1" dirty="0" smtClean="0">
                <a:solidFill>
                  <a:srgbClr val="FFFF00"/>
                </a:solidFill>
              </a:rPr>
              <a:t>know</a:t>
            </a:r>
            <a:r>
              <a:rPr lang="mr-IN" b="1" dirty="0" smtClean="0">
                <a:solidFill>
                  <a:srgbClr val="FFFF00"/>
                </a:solidFill>
              </a:rPr>
              <a:t>…</a:t>
            </a:r>
            <a:r>
              <a:rPr lang="en-US" b="1" dirty="0" smtClean="0">
                <a:solidFill>
                  <a:srgbClr val="FFFF00"/>
                </a:solidFill>
              </a:rPr>
              <a:t>” </a:t>
            </a:r>
            <a:r>
              <a:rPr lang="en-US" b="1" dirty="0" smtClean="0">
                <a:solidFill>
                  <a:srgbClr val="FFFF00"/>
                </a:solidFill>
              </a:rPr>
              <a:t>(Ephesians 1:15-19)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mr-IN" sz="3200" dirty="0"/>
              <a:t>…</a:t>
            </a:r>
            <a:r>
              <a:rPr lang="en-US" sz="3200" dirty="0"/>
              <a:t>t</a:t>
            </a:r>
            <a:r>
              <a:rPr lang="en-US" sz="3200" dirty="0"/>
              <a:t>he hope of His calling.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mr-IN" sz="3200" dirty="0"/>
              <a:t>…</a:t>
            </a:r>
            <a:r>
              <a:rPr lang="en-US" sz="3200" dirty="0"/>
              <a:t>the riches of His inheritance in the saints.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mr-IN" sz="3200" dirty="0"/>
              <a:t>…</a:t>
            </a:r>
            <a:r>
              <a:rPr lang="en-US" sz="3200" dirty="0"/>
              <a:t>the greatness of His power toward us.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0457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God’s Power Toward Us (Ephesians 1:19-2:7)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His </a:t>
            </a:r>
            <a:r>
              <a:rPr lang="en-US" sz="3200" dirty="0"/>
              <a:t>Power: (1:19-23)</a:t>
            </a:r>
          </a:p>
          <a:p>
            <a:pPr lvl="1"/>
            <a:r>
              <a:rPr lang="en-US" sz="3000" dirty="0"/>
              <a:t>Raised Jesus from the dead.</a:t>
            </a:r>
          </a:p>
          <a:p>
            <a:pPr lvl="1"/>
            <a:r>
              <a:rPr lang="en-US" sz="3000" dirty="0"/>
              <a:t>Seated Him in the heavenly places.</a:t>
            </a:r>
          </a:p>
          <a:p>
            <a:pPr lvl="1"/>
            <a:r>
              <a:rPr lang="en-US" sz="3000" dirty="0"/>
              <a:t>All rule and authority given to him.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B0F0"/>
                </a:solidFill>
              </a:rPr>
              <a:t>Toward Us: (2:1-7)</a:t>
            </a:r>
            <a:endParaRPr lang="en-US" sz="3200" dirty="0">
              <a:solidFill>
                <a:srgbClr val="00B0F0"/>
              </a:solidFill>
            </a:endParaRPr>
          </a:p>
          <a:p>
            <a:pPr lvl="1"/>
            <a:r>
              <a:rPr lang="en-US" sz="3000" dirty="0">
                <a:solidFill>
                  <a:srgbClr val="00B0F0"/>
                </a:solidFill>
              </a:rPr>
              <a:t>We were dead</a:t>
            </a:r>
            <a:r>
              <a:rPr lang="mr-IN" sz="3000" dirty="0">
                <a:solidFill>
                  <a:srgbClr val="00B0F0"/>
                </a:solidFill>
              </a:rPr>
              <a:t>…</a:t>
            </a:r>
            <a:r>
              <a:rPr lang="en-US" sz="3000" dirty="0">
                <a:solidFill>
                  <a:srgbClr val="00B0F0"/>
                </a:solidFill>
              </a:rPr>
              <a:t>He made alive.</a:t>
            </a:r>
          </a:p>
          <a:p>
            <a:pPr lvl="1"/>
            <a:r>
              <a:rPr lang="en-US" sz="3000" dirty="0">
                <a:solidFill>
                  <a:srgbClr val="00B0F0"/>
                </a:solidFill>
              </a:rPr>
              <a:t>Seated us in the </a:t>
            </a:r>
            <a:r>
              <a:rPr lang="en-US" sz="3000" dirty="0">
                <a:solidFill>
                  <a:srgbClr val="00B0F0"/>
                </a:solidFill>
              </a:rPr>
              <a:t>heavenly places. </a:t>
            </a:r>
            <a:endParaRPr lang="en-US" sz="3000" dirty="0">
              <a:solidFill>
                <a:srgbClr val="00B0F0"/>
              </a:solidFill>
            </a:endParaRPr>
          </a:p>
          <a:p>
            <a:pPr lvl="1"/>
            <a:r>
              <a:rPr lang="en-US" sz="3000" dirty="0">
                <a:solidFill>
                  <a:srgbClr val="00B0F0"/>
                </a:solidFill>
              </a:rPr>
              <a:t>His body, the church, the fullness of Him. </a:t>
            </a:r>
            <a:endParaRPr lang="en-US" sz="3000" dirty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98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Applications for Us </a:t>
            </a: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(</a:t>
            </a:r>
            <a:r>
              <a:rPr lang="en-US" b="1" dirty="0" smtClean="0">
                <a:solidFill>
                  <a:srgbClr val="FFFF00"/>
                </a:solidFill>
              </a:rPr>
              <a:t>Ephesians 2:8-10)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2322382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n-US" sz="3200" dirty="0"/>
              <a:t>We have been saved by grace through faith.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3200" dirty="0"/>
              <a:t>We were created for good works.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408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God’s Power Toward Us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“But God</a:t>
            </a:r>
            <a:r>
              <a:rPr lang="mr-IN" sz="4000" dirty="0" smtClean="0">
                <a:solidFill>
                  <a:srgbClr val="FFFF00"/>
                </a:solidFill>
              </a:rPr>
              <a:t>…</a:t>
            </a:r>
            <a:r>
              <a:rPr lang="en-US" sz="4000" dirty="0" smtClean="0">
                <a:solidFill>
                  <a:srgbClr val="FFFF00"/>
                </a:solidFill>
              </a:rPr>
              <a:t>made us alive.”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041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141</Words>
  <Application>Microsoft Macintosh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Mangal</vt:lpstr>
      <vt:lpstr>Office Theme</vt:lpstr>
      <vt:lpstr>PowerPoint Presentation</vt:lpstr>
      <vt:lpstr>God’s Power Toward Us</vt:lpstr>
      <vt:lpstr>“That you may know…” (Ephesians 1:15-19)</vt:lpstr>
      <vt:lpstr>God’s Power Toward Us (Ephesians 1:19-2:7)</vt:lpstr>
      <vt:lpstr>Applications for Us  (Ephesians 2:8-10)</vt:lpstr>
      <vt:lpstr>God’s Power Toward Us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Power Toward Us</dc:title>
  <dc:creator>Microsoft Office User</dc:creator>
  <cp:lastModifiedBy>Microsoft Office User</cp:lastModifiedBy>
  <cp:revision>9</cp:revision>
  <dcterms:created xsi:type="dcterms:W3CDTF">2017-02-04T17:25:32Z</dcterms:created>
  <dcterms:modified xsi:type="dcterms:W3CDTF">2017-02-05T05:26:46Z</dcterms:modified>
</cp:coreProperties>
</file>