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23"/>
  </p:handoutMasterIdLst>
  <p:sldIdLst>
    <p:sldId id="270" r:id="rId2"/>
    <p:sldId id="294" r:id="rId3"/>
    <p:sldId id="271" r:id="rId4"/>
    <p:sldId id="291" r:id="rId5"/>
    <p:sldId id="298" r:id="rId6"/>
    <p:sldId id="273" r:id="rId7"/>
    <p:sldId id="296" r:id="rId8"/>
    <p:sldId id="289" r:id="rId9"/>
    <p:sldId id="280" r:id="rId10"/>
    <p:sldId id="278" r:id="rId11"/>
    <p:sldId id="279" r:id="rId12"/>
    <p:sldId id="281" r:id="rId13"/>
    <p:sldId id="293" r:id="rId14"/>
    <p:sldId id="295" r:id="rId15"/>
    <p:sldId id="277" r:id="rId16"/>
    <p:sldId id="290" r:id="rId17"/>
    <p:sldId id="288" r:id="rId18"/>
    <p:sldId id="297" r:id="rId19"/>
    <p:sldId id="276" r:id="rId20"/>
    <p:sldId id="275" r:id="rId21"/>
    <p:sldId id="282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13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1/6/18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349" y="3509963"/>
            <a:ext cx="5935302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Judgment (and Hope) for Judah and Jerusalem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1921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virgin shall conceive and bear a son, Immanuel.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Assyrian conquest of 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Israel foretold with child named “swift-spoil-speedy-prey.”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66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196732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will remove jewelry and accessories of wealthy Jerusalem women.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58548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shoot will spring from the stem of Jesse.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 condemned as God’s tool that became prideful.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10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4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19688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13-27</a:t>
            </a:r>
            <a:endParaRPr lang="en-US" sz="3200" dirty="0" smtClean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</a:t>
            </a:r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the Nations</a:t>
            </a:r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01326" y="2361233"/>
            <a:ext cx="8249132" cy="12847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482" y="1602130"/>
            <a:ext cx="7025833" cy="13152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1-5 </a:t>
            </a:r>
            <a:r>
              <a:rPr lang="mr-IN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General Messages for Judah &amp; Jerusalem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482" y="4312672"/>
            <a:ext cx="7025833" cy="13152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7-12 </a:t>
            </a:r>
            <a:r>
              <a:rPr lang="mr-IN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Specific Messages for Judah &amp; Jerusalem 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9455" y="3240430"/>
            <a:ext cx="7025833" cy="74918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6 </a:t>
            </a:r>
            <a:r>
              <a:rPr lang="mr-IN" sz="36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6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 Isaiah’s Call</a:t>
            </a:r>
            <a:endParaRPr lang="en-US" sz="36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463099"/>
            <a:ext cx="7886700" cy="77787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smtClean="0">
                <a:latin typeface="Tahoma" charset="0"/>
                <a:ea typeface="Tahoma" charset="0"/>
                <a:cs typeface="Tahoma" charset="0"/>
              </a:rPr>
              <a:t>Isaiah 1-12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760" y="1317179"/>
            <a:ext cx="6126480" cy="64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Jehovah on the thron</a:t>
            </a:r>
            <a:r>
              <a:rPr lang="en-US" sz="2800" b="1" dirty="0" smtClean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e.</a:t>
            </a:r>
            <a:endParaRPr lang="en-US" sz="2800" dirty="0">
              <a:solidFill>
                <a:schemeClr val="tx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430442"/>
            <a:ext cx="7886700" cy="6370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600">
                <a:latin typeface="Tahoma" charset="0"/>
                <a:ea typeface="Tahoma" charset="0"/>
                <a:cs typeface="Tahoma" charset="0"/>
              </a:rPr>
              <a:t>6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8760" y="2157772"/>
            <a:ext cx="6126480" cy="64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Holiness of God.</a:t>
            </a:r>
            <a:endParaRPr lang="en-US" sz="2800" dirty="0">
              <a:solidFill>
                <a:schemeClr val="tx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08760" y="2998365"/>
            <a:ext cx="6126480" cy="64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Pollution and purification.</a:t>
            </a:r>
            <a:endParaRPr lang="en-US" sz="2800" dirty="0">
              <a:solidFill>
                <a:schemeClr val="tx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08760" y="3835201"/>
            <a:ext cx="6126480" cy="64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Refusal to listen.</a:t>
            </a:r>
            <a:endParaRPr lang="en-US" sz="2800" dirty="0">
              <a:solidFill>
                <a:schemeClr val="tx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08760" y="4672037"/>
            <a:ext cx="6126480" cy="6400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Israel cut down, stump remains.</a:t>
            </a:r>
            <a:endParaRPr lang="en-US" sz="2800" dirty="0">
              <a:solidFill>
                <a:schemeClr val="tx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Pattern of 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child will be born, and will sit on the throne of David, governing in peace forever.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202990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Draw from the springs of salvation! Give thanks to His great and holy name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1410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4321</TotalTime>
  <Words>336</Words>
  <Application>Microsoft Macintosh PowerPoint</Application>
  <PresentationFormat>On-screen Show (4:3)</PresentationFormat>
  <Paragraphs>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Calibri Light</vt:lpstr>
      <vt:lpstr>Tahoma</vt:lpstr>
      <vt:lpstr>Arial</vt:lpstr>
      <vt:lpstr>Office Theme</vt:lpstr>
      <vt:lpstr>Book of Isaiah</vt:lpstr>
      <vt:lpstr>PowerPoint Presentation</vt:lpstr>
      <vt:lpstr>Class Plan</vt:lpstr>
      <vt:lpstr>PowerPoint Presentation</vt:lpstr>
      <vt:lpstr>PowerPoint Presentation</vt:lpstr>
      <vt:lpstr>Pattern of Judgment and Hope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Structure of Isaiah</vt:lpstr>
      <vt:lpstr>History Around Isaiah</vt:lpstr>
      <vt:lpstr>Book of Isaiah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Microsoft Office User</cp:lastModifiedBy>
  <cp:revision>42</cp:revision>
  <cp:lastPrinted>2017-12-10T15:19:13Z</cp:lastPrinted>
  <dcterms:created xsi:type="dcterms:W3CDTF">2017-12-06T22:33:32Z</dcterms:created>
  <dcterms:modified xsi:type="dcterms:W3CDTF">2018-01-07T14:07:36Z</dcterms:modified>
</cp:coreProperties>
</file>