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5"/>
  </p:handoutMasterIdLst>
  <p:sldIdLst>
    <p:sldId id="270" r:id="rId2"/>
    <p:sldId id="271" r:id="rId3"/>
    <p:sldId id="291" r:id="rId4"/>
    <p:sldId id="298" r:id="rId5"/>
    <p:sldId id="329" r:id="rId6"/>
    <p:sldId id="307" r:id="rId7"/>
    <p:sldId id="314" r:id="rId8"/>
    <p:sldId id="308" r:id="rId9"/>
    <p:sldId id="317" r:id="rId10"/>
    <p:sldId id="313" r:id="rId11"/>
    <p:sldId id="319" r:id="rId12"/>
    <p:sldId id="312" r:id="rId13"/>
    <p:sldId id="309" r:id="rId14"/>
    <p:sldId id="316" r:id="rId15"/>
    <p:sldId id="311" r:id="rId16"/>
    <p:sldId id="315" r:id="rId17"/>
    <p:sldId id="318" r:id="rId18"/>
    <p:sldId id="310" r:id="rId19"/>
    <p:sldId id="330" r:id="rId20"/>
    <p:sldId id="320" r:id="rId21"/>
    <p:sldId id="323" r:id="rId22"/>
    <p:sldId id="327" r:id="rId23"/>
    <p:sldId id="322" r:id="rId24"/>
    <p:sldId id="321" r:id="rId25"/>
    <p:sldId id="328" r:id="rId26"/>
    <p:sldId id="324" r:id="rId27"/>
    <p:sldId id="325" r:id="rId28"/>
    <p:sldId id="331" r:id="rId29"/>
    <p:sldId id="282" r:id="rId30"/>
    <p:sldId id="273" r:id="rId31"/>
    <p:sldId id="275" r:id="rId32"/>
    <p:sldId id="332" r:id="rId33"/>
    <p:sldId id="294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6186"/>
    <p:restoredTop sz="94667"/>
  </p:normalViewPr>
  <p:slideViewPr>
    <p:cSldViewPr snapToGrid="0" snapToObjects="1">
      <p:cViewPr varScale="1">
        <p:scale>
          <a:sx n="103" d="100"/>
          <a:sy n="103" d="100"/>
        </p:scale>
        <p:origin x="16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1/27/18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         for the Nations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5510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67275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414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4908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3305060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Babylon.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13-14, 21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Egypt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19-20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brings destruction on the whole earth.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Ethiopia (Cush).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Syria/Israel.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prepares a banquet on His mountain, swallows up death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25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Moab.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15-16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the Valley of Vision (Jerusalem)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3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</a:t>
            </a:r>
          </a:p>
          <a:p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28-39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56" y="1036384"/>
            <a:ext cx="5091081" cy="53672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13-23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Nations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Babylon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Assyria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Philistia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Moab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Israel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Ethiopia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Egypt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Edom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</a:p>
          <a:p>
            <a:pPr algn="ctr" defTabSz="457200"/>
            <a:r>
              <a:rPr lang="en-US" sz="28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Tyre</a:t>
            </a:r>
            <a:endParaRPr lang="en-US" sz="28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2006" y="5748794"/>
            <a:ext cx="4824700" cy="8200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24-27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World</a:t>
            </a:r>
            <a:endParaRPr lang="en-US" sz="28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330895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Isaiah 13-27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Left Arrow 8"/>
          <p:cNvSpPr/>
          <p:nvPr/>
        </p:nvSpPr>
        <p:spPr>
          <a:xfrm rot="18475903">
            <a:off x="6855600" y="4437577"/>
            <a:ext cx="2467778" cy="418641"/>
          </a:xfrm>
          <a:prstGeom prst="leftArrow">
            <a:avLst>
              <a:gd name="adj1" fmla="val 50000"/>
              <a:gd name="adj2" fmla="val 97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28-39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6287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God Deals with the World</a:t>
            </a:r>
            <a:br>
              <a:rPr lang="en-US" sz="36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24-27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8823" y="1863687"/>
            <a:ext cx="6908007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God’s brings judgment and destruction on the world</a:t>
            </a:r>
            <a:r>
              <a:rPr lang="en-US" sz="30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, renewal for His people.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823" y="3300692"/>
            <a:ext cx="6908007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 composite picture of God’s dealings with His creation, not a specific event.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8823" y="4736392"/>
            <a:ext cx="6908007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Main ideas can be applicable to God’s judgments in history, including final. 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635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The Tale of Two Cities (</a:t>
            </a: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ch.24-27)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09750"/>
            <a:ext cx="3868340" cy="8239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The City of Man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6686"/>
            <a:ext cx="3727846" cy="421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“The </a:t>
            </a:r>
            <a:r>
              <a:rPr lang="en-US" sz="3200" i="1" dirty="0" smtClean="0">
                <a:latin typeface="Tahoma" charset="0"/>
                <a:ea typeface="Tahoma" charset="0"/>
                <a:cs typeface="Tahoma" charset="0"/>
              </a:rPr>
              <a:t>city of chaos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 broken down; every house is shut up so that none may enter</a:t>
            </a:r>
            <a:r>
              <a:rPr lang="mr-IN" sz="3200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 Desolation is left in </a:t>
            </a:r>
            <a:r>
              <a:rPr lang="en-US" sz="3200" i="1" dirty="0" smtClean="0">
                <a:latin typeface="Tahoma" charset="0"/>
                <a:ea typeface="Tahoma" charset="0"/>
                <a:cs typeface="Tahoma" charset="0"/>
              </a:rPr>
              <a:t>the city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.” </a:t>
            </a:r>
          </a:p>
          <a:p>
            <a:pPr marL="0" indent="0">
              <a:buNone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(24:1-13)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909750"/>
            <a:ext cx="3887391" cy="823912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City of God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1806685"/>
            <a:ext cx="3887391" cy="421798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“For the</a:t>
            </a:r>
            <a:r>
              <a:rPr lang="en-US" sz="32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</a:t>
            </a:r>
            <a:r>
              <a:rPr lang="en-US" sz="3200" cap="small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Lord</a:t>
            </a:r>
            <a:r>
              <a:rPr lang="en-US" sz="32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of hosts will reign on </a:t>
            </a:r>
            <a:r>
              <a:rPr lang="en-US" sz="3200" i="1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Mount Zion and in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Lord of hosts will prepare a lavish banquet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on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this mountain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.” </a:t>
            </a:r>
          </a:p>
          <a:p>
            <a:pPr marL="0" indent="0" algn="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(24:23; 25:6)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3996" y="5377200"/>
            <a:ext cx="3228852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Look for the two cities in ch.26-27.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8327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7362</TotalTime>
  <Words>572</Words>
  <Application>Microsoft Macintosh PowerPoint</Application>
  <PresentationFormat>On-screen Show (4:3)</PresentationFormat>
  <Paragraphs>130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Calibri Light</vt:lpstr>
      <vt:lpstr>Tahoma</vt:lpstr>
      <vt:lpstr>Arial</vt:lpstr>
      <vt:lpstr>Office Theme</vt:lpstr>
      <vt:lpstr>Book of Isaiah</vt:lpstr>
      <vt:lpstr>Class Plan</vt:lpstr>
      <vt:lpstr>PowerPoint Presentation</vt:lpstr>
      <vt:lpstr>God Deals with the World Isaiah 24-27</vt:lpstr>
      <vt:lpstr>The Tale of Two Cities (ch.24-27)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Book of Isaiah</vt:lpstr>
      <vt:lpstr>Pattern of Judgment and Hope</vt:lpstr>
      <vt:lpstr>History Around Isaiah</vt:lpstr>
      <vt:lpstr>Book of Isaiah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85</cp:revision>
  <cp:lastPrinted>2017-12-10T15:19:13Z</cp:lastPrinted>
  <dcterms:created xsi:type="dcterms:W3CDTF">2017-12-06T22:33:32Z</dcterms:created>
  <dcterms:modified xsi:type="dcterms:W3CDTF">2018-01-28T03:49:02Z</dcterms:modified>
</cp:coreProperties>
</file>