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26"/>
  </p:handoutMasterIdLst>
  <p:sldIdLst>
    <p:sldId id="270" r:id="rId2"/>
    <p:sldId id="294" r:id="rId3"/>
    <p:sldId id="271" r:id="rId4"/>
    <p:sldId id="291" r:id="rId5"/>
    <p:sldId id="298" r:id="rId6"/>
    <p:sldId id="299" r:id="rId7"/>
    <p:sldId id="300" r:id="rId8"/>
    <p:sldId id="282" r:id="rId9"/>
    <p:sldId id="273" r:id="rId10"/>
    <p:sldId id="296" r:id="rId11"/>
    <p:sldId id="289" r:id="rId12"/>
    <p:sldId id="280" r:id="rId13"/>
    <p:sldId id="278" r:id="rId14"/>
    <p:sldId id="279" r:id="rId15"/>
    <p:sldId id="281" r:id="rId16"/>
    <p:sldId id="293" r:id="rId17"/>
    <p:sldId id="295" r:id="rId18"/>
    <p:sldId id="277" r:id="rId19"/>
    <p:sldId id="290" r:id="rId20"/>
    <p:sldId id="288" r:id="rId21"/>
    <p:sldId id="297" r:id="rId22"/>
    <p:sldId id="276" r:id="rId23"/>
    <p:sldId id="275" r:id="rId24"/>
    <p:sldId id="301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93"/>
    <p:restoredTop sz="94667"/>
  </p:normalViewPr>
  <p:slideViewPr>
    <p:cSldViewPr snapToGrid="0" snapToObjects="1">
      <p:cViewPr>
        <p:scale>
          <a:sx n="89" d="100"/>
          <a:sy n="89" d="100"/>
        </p:scale>
        <p:origin x="-10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         for the Nations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will be born, and will sit on the throne of David, governing in peace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20299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virgin shall conceive and bear a son, Immanuel.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Assyrian conquest of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Israel foretold with child named “swift-spoil-speedy-prey.”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6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5854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condemned as God’s tool that became prideful.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4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the Nations</a:t>
            </a:r>
          </a:p>
          <a:p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Sunday, January 14: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Babylon (ch.13,14,21)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3305060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56" y="1201639"/>
            <a:ext cx="5091081" cy="49571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13-23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Nations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Babylon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Assyria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Philistia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Moab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Syria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Ethiopia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Egypt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Edom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</a:p>
          <a:p>
            <a:pPr algn="ctr" defTabSz="457200"/>
            <a:r>
              <a:rPr lang="en-US" sz="28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Tyre</a:t>
            </a:r>
            <a:endParaRPr lang="en-US" sz="28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2006" y="5748794"/>
            <a:ext cx="4824700" cy="8200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24-27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World</a:t>
            </a:r>
            <a:endParaRPr lang="en-US" sz="28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330895"/>
            <a:ext cx="7886700" cy="77787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Isaiah 13-27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1316" y="1674565"/>
            <a:ext cx="3514381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If Isaiah is preaching to Judah, why include messages about the nations?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302" y="308470"/>
            <a:ext cx="87253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Isaiah 17:12-14</a:t>
            </a:r>
          </a:p>
          <a:p>
            <a:r>
              <a:rPr lang="en-US" sz="2800" dirty="0" smtClean="0"/>
              <a:t>Ah</a:t>
            </a:r>
            <a:r>
              <a:rPr lang="en-US" sz="2800" dirty="0"/>
              <a:t>, the thunder of many peoples;</a:t>
            </a:r>
            <a:br>
              <a:rPr lang="en-US" sz="2800" dirty="0"/>
            </a:br>
            <a:r>
              <a:rPr lang="en-US" sz="2800" dirty="0"/>
              <a:t>    they thunder like the thundering of the sea!</a:t>
            </a:r>
            <a:br>
              <a:rPr lang="en-US" sz="2800" dirty="0"/>
            </a:br>
            <a:r>
              <a:rPr lang="en-US" sz="2800" dirty="0"/>
              <a:t>Ah, the roar of nations;</a:t>
            </a:r>
            <a:br>
              <a:rPr lang="en-US" sz="2800" dirty="0"/>
            </a:br>
            <a:r>
              <a:rPr lang="en-US" sz="2800" dirty="0"/>
              <a:t>    they roar like the roaring of mighty waters!</a:t>
            </a:r>
            <a:br>
              <a:rPr lang="en-US" sz="2800" dirty="0"/>
            </a:br>
            <a:r>
              <a:rPr lang="en-US" sz="2800" dirty="0"/>
              <a:t>The nations roar like the roaring of many waters,</a:t>
            </a:r>
            <a:br>
              <a:rPr lang="en-US" sz="2800" dirty="0"/>
            </a:br>
            <a:r>
              <a:rPr lang="en-US" sz="2800" dirty="0"/>
              <a:t>    but he will rebuke them, and they will flee far away,</a:t>
            </a:r>
            <a:br>
              <a:rPr lang="en-US" sz="2800" dirty="0"/>
            </a:br>
            <a:r>
              <a:rPr lang="en-US" sz="2800" dirty="0"/>
              <a:t>chased like chaff on the mountains before the wind</a:t>
            </a:r>
            <a:br>
              <a:rPr lang="en-US" sz="2800" dirty="0"/>
            </a:br>
            <a:r>
              <a:rPr lang="en-US" sz="2800" dirty="0"/>
              <a:t>    and whirling dust before the storm.</a:t>
            </a:r>
            <a:br>
              <a:rPr lang="en-US" sz="2800" dirty="0"/>
            </a:br>
            <a:r>
              <a:rPr lang="en-US" sz="2800" dirty="0"/>
              <a:t>At evening time, behold, terror!</a:t>
            </a:r>
            <a:br>
              <a:rPr lang="en-US" sz="2800" dirty="0"/>
            </a:br>
            <a:r>
              <a:rPr lang="en-US" sz="2800" dirty="0"/>
              <a:t>    Before morning, they are no more!</a:t>
            </a:r>
            <a:br>
              <a:rPr lang="en-US" sz="2800" dirty="0"/>
            </a:br>
            <a:r>
              <a:rPr lang="en-US" sz="2800" dirty="0"/>
              <a:t>This is the portion of those who loot us,</a:t>
            </a:r>
            <a:br>
              <a:rPr lang="en-US" sz="2800" dirty="0"/>
            </a:br>
            <a:r>
              <a:rPr lang="en-US" sz="2800" dirty="0"/>
              <a:t>    and the lot of those who plunder us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48299" y="2060154"/>
            <a:ext cx="2677099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21037" y="3347291"/>
            <a:ext cx="2677099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6901" y="4164376"/>
            <a:ext cx="213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Psalm 2!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959866" y="5053069"/>
            <a:ext cx="2677099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662411" y="5905041"/>
            <a:ext cx="3176529" cy="15274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6219" y="1537515"/>
            <a:ext cx="6731857" cy="1011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2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Pride of nations humbled</a:t>
            </a:r>
            <a:endParaRPr lang="en-US" sz="32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30442"/>
            <a:ext cx="7886700" cy="6370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Themes in Isaiah 13-27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6218" y="2791240"/>
            <a:ext cx="6731857" cy="1011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2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Purposes of God stand</a:t>
            </a:r>
            <a:endParaRPr lang="en-US" sz="32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56219" y="4044966"/>
            <a:ext cx="6731857" cy="1011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2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Path for nations to come to God</a:t>
            </a:r>
            <a:endParaRPr lang="en-US" sz="32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5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56" y="1201639"/>
            <a:ext cx="5091081" cy="49571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13-23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Nations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Babylon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Assyria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Philistia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Moab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Syria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Ethiopia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Egypt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Edom</a:t>
            </a:r>
          </a:p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</a:p>
          <a:p>
            <a:pPr algn="ctr" defTabSz="457200"/>
            <a:r>
              <a:rPr lang="en-US" sz="28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Tyre</a:t>
            </a:r>
            <a:endParaRPr lang="en-US" sz="2800" dirty="0" smtClean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2006" y="5748794"/>
            <a:ext cx="4824700" cy="8200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24-27 </a:t>
            </a:r>
            <a:r>
              <a:rPr lang="mr-IN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World</a:t>
            </a:r>
            <a:endParaRPr lang="en-US" sz="28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330895"/>
            <a:ext cx="7886700" cy="77787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Isaiah 13-27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1316" y="1674565"/>
            <a:ext cx="3514381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If Isaiah is preaching to Judah, why include messages about the nations?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431316" y="4450343"/>
            <a:ext cx="3514381" cy="107721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FF00"/>
                </a:solidFill>
              </a:rPr>
              <a:t>What do we learn from all this?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1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13-27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the Nations</a:t>
            </a:r>
          </a:p>
          <a:p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Sunday, January 14: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Babylon (ch.13,14,21)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4438</TotalTime>
  <Words>420</Words>
  <Application>Microsoft Office PowerPoint</Application>
  <PresentationFormat>On-screen Show (4:3)</PresentationFormat>
  <Paragraphs>106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Book of Isaiah</vt:lpstr>
      <vt:lpstr>PowerPoint Presentation</vt:lpstr>
      <vt:lpstr>Class Plan</vt:lpstr>
      <vt:lpstr>PowerPoint Presentation</vt:lpstr>
      <vt:lpstr>PowerPoint Presentation</vt:lpstr>
      <vt:lpstr>PowerPoint Presentation</vt:lpstr>
      <vt:lpstr>PowerPoint Presentation</vt:lpstr>
      <vt:lpstr>Book of Isaiah</vt:lpstr>
      <vt:lpstr>Pattern of Judgment and Hope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History Around Isaiah</vt:lpstr>
      <vt:lpstr>Book of Isaiah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Jon Baize</cp:lastModifiedBy>
  <cp:revision>50</cp:revision>
  <cp:lastPrinted>2017-12-10T15:19:13Z</cp:lastPrinted>
  <dcterms:created xsi:type="dcterms:W3CDTF">2017-12-06T22:33:32Z</dcterms:created>
  <dcterms:modified xsi:type="dcterms:W3CDTF">2018-01-11T01:26:20Z</dcterms:modified>
</cp:coreProperties>
</file>