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15"/>
  </p:handoutMasterIdLst>
  <p:sldIdLst>
    <p:sldId id="270" r:id="rId2"/>
    <p:sldId id="271" r:id="rId3"/>
    <p:sldId id="273" r:id="rId4"/>
    <p:sldId id="285" r:id="rId5"/>
    <p:sldId id="286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25"/>
    <p:restoredTop sz="94667"/>
  </p:normalViewPr>
  <p:slideViewPr>
    <p:cSldViewPr snapToGrid="0" snapToObjects="1">
      <p:cViewPr varScale="1">
        <p:scale>
          <a:sx n="85" d="100"/>
          <a:sy n="85" d="100"/>
        </p:scale>
        <p:origin x="168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1E626-ED7D-354F-989F-264FF872875C}" type="datetimeFigureOut">
              <a:rPr lang="en-US" smtClean="0"/>
              <a:t>12/9/17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8972-C07B-C147-BBA6-F3129A15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12/9/17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889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12/9/17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12/9/17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4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12/9/17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12/9/17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8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12/9/17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5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12/9/17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13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12/9/17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12/9/17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12/9/17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12/9/17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12/9/17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99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1441" y="3602038"/>
            <a:ext cx="7821118" cy="1655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Chapters 1-12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**Take a few minutes to fill in the quiz**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884" y="1828800"/>
            <a:ext cx="794023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In that day the Branch of the Lord will be beautiful and glorious</a:t>
            </a:r>
            <a:r>
              <a:rPr lang="mr-IN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4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86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sings a sad love song about His vineyard, Israel.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14100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Isaiah sees God and is called to the prophetic work.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119218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1-12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Judgment and Hope for Judah and Jerusalem</a:t>
            </a:r>
            <a:endParaRPr lang="en-US" sz="3200" dirty="0">
              <a:solidFill>
                <a:srgbClr val="00B0F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362852"/>
            <a:ext cx="7531100" cy="5168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01326" y="2361233"/>
            <a:ext cx="8249132" cy="12847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Judgment and Hope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09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09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284526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510943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284526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</p:spTree>
    <p:extLst>
      <p:ext uri="{BB962C8B-B14F-4D97-AF65-F5344CB8AC3E}">
        <p14:creationId xmlns:p14="http://schemas.microsoft.com/office/powerpoint/2010/main" val="117360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2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1843" y="1894114"/>
            <a:ext cx="5551714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Where are we in the pattern?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681843" y="2917370"/>
            <a:ext cx="5551714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are the repeated phrases?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681843" y="3940626"/>
            <a:ext cx="5551714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</a:t>
            </a:r>
            <a:r>
              <a:rPr lang="en-US" sz="3200" smtClean="0"/>
              <a:t>do we learn about God?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681843" y="4963882"/>
            <a:ext cx="5551714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do we learn about man?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451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>
            <a:off x="2073794" y="187509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09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284526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510943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284526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2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447" y="3690254"/>
            <a:ext cx="2106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“Their city is filled with</a:t>
            </a:r>
            <a:r>
              <a:rPr lang="mr-IN" sz="2400" dirty="0" smtClean="0"/>
              <a:t>…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785527" y="5953012"/>
            <a:ext cx="2840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“the loftiness of man will be humbled”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659087" y="5954371"/>
            <a:ext cx="2840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“the terror of the Lord and splendor</a:t>
            </a:r>
            <a:r>
              <a:rPr lang="mr-IN" sz="2400" dirty="0" smtClean="0"/>
              <a:t>…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780039" y="4307098"/>
            <a:ext cx="3164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“The Lord alone will be exalted in that day.”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825342" y="1975097"/>
            <a:ext cx="2255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/>
              <a:t> Mountain </a:t>
            </a:r>
            <a:r>
              <a:rPr lang="en-US" sz="2400" dirty="0" smtClean="0"/>
              <a:t>of the </a:t>
            </a:r>
            <a:r>
              <a:rPr lang="en-US" sz="2400" smtClean="0"/>
              <a:t>Lord’s house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1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2" grpId="0" animBg="1"/>
      <p:bldP spid="4" grpId="0"/>
      <p:bldP spid="18" grpId="0"/>
      <p:bldP spid="19" grpId="0"/>
      <p:bldP spid="20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6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History Around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4" y="2623275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5" y="3771673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5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1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6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113265" y="348994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28" y="5883794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162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Isaiah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</p:spTree>
    <p:extLst>
      <p:ext uri="{BB962C8B-B14F-4D97-AF65-F5344CB8AC3E}">
        <p14:creationId xmlns:p14="http://schemas.microsoft.com/office/powerpoint/2010/main" val="196884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6998" y="1828800"/>
            <a:ext cx="7130005" cy="255454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”Come now, let us reason together says the Lord, though your sins be as scarlet, they will be as white as snow.”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4383345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196732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9595" y="1828800"/>
            <a:ext cx="694481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mountain of the house of the Lord, nations flow to </a:t>
            </a:r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1503</TotalTime>
  <Words>249</Words>
  <Application>Microsoft Macintosh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Calibri Light</vt:lpstr>
      <vt:lpstr>Mangal</vt:lpstr>
      <vt:lpstr>Tahoma</vt:lpstr>
      <vt:lpstr>Arial</vt:lpstr>
      <vt:lpstr>Office Theme</vt:lpstr>
      <vt:lpstr>Book of Isaiah</vt:lpstr>
      <vt:lpstr>Class Plan</vt:lpstr>
      <vt:lpstr>Judgment and Hope</vt:lpstr>
      <vt:lpstr>Isaiah 2</vt:lpstr>
      <vt:lpstr>Isaiah 2</vt:lpstr>
      <vt:lpstr>History Around Isaiah</vt:lpstr>
      <vt:lpstr>Structure of Isaiah</vt:lpstr>
      <vt:lpstr>Isaiah Highlights</vt:lpstr>
      <vt:lpstr>Isaiah Highlights</vt:lpstr>
      <vt:lpstr>Isaiah Highlights</vt:lpstr>
      <vt:lpstr>Isaiah Highlights</vt:lpstr>
      <vt:lpstr>Isaiah Highlights</vt:lpstr>
      <vt:lpstr>Book of Isaiah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Isaiah</dc:title>
  <dc:creator>Microsoft Office User</dc:creator>
  <cp:lastModifiedBy>Microsoft Office User</cp:lastModifiedBy>
  <cp:revision>10</cp:revision>
  <cp:lastPrinted>2017-12-07T01:08:00Z</cp:lastPrinted>
  <dcterms:created xsi:type="dcterms:W3CDTF">2017-12-06T22:33:32Z</dcterms:created>
  <dcterms:modified xsi:type="dcterms:W3CDTF">2017-12-10T13:32:18Z</dcterms:modified>
</cp:coreProperties>
</file>