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7"/>
  </p:handoutMasterIdLst>
  <p:sldIdLst>
    <p:sldId id="270" r:id="rId2"/>
    <p:sldId id="271" r:id="rId3"/>
    <p:sldId id="273" r:id="rId4"/>
    <p:sldId id="275" r:id="rId5"/>
    <p:sldId id="276" r:id="rId6"/>
    <p:sldId id="278" r:id="rId7"/>
    <p:sldId id="280" r:id="rId8"/>
    <p:sldId id="277" r:id="rId9"/>
    <p:sldId id="289" r:id="rId10"/>
    <p:sldId id="290" r:id="rId11"/>
    <p:sldId id="281" r:id="rId12"/>
    <p:sldId id="279" r:id="rId13"/>
    <p:sldId id="288" r:id="rId14"/>
    <p:sldId id="282" r:id="rId15"/>
    <p:sldId id="286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09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12/20/17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for Judah and Jerusalem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3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Judah and Jerusalem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2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447" y="3690254"/>
            <a:ext cx="2106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“Their city is filled with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85527" y="5953012"/>
            <a:ext cx="284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loftiness of man will be humbled”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59087" y="5954371"/>
            <a:ext cx="284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terror of the Lord and splendor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780039" y="4307098"/>
            <a:ext cx="316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Lord alone will be exalted in that day.”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25342" y="1975097"/>
            <a:ext cx="2255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 Mountain </a:t>
            </a:r>
            <a:r>
              <a:rPr lang="en-US" sz="2400" dirty="0" smtClean="0"/>
              <a:t>of the </a:t>
            </a:r>
            <a:r>
              <a:rPr lang="en-US" sz="2400" smtClean="0"/>
              <a:t>Lord’s house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4" grpId="0"/>
      <p:bldP spid="18" grpId="0"/>
      <p:bldP spid="19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1326" y="2361233"/>
            <a:ext cx="8249132" cy="12847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Pick one verse from chapters 1-5 that best characterizes each R-word.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2096</TotalTime>
  <Words>276</Words>
  <Application>Microsoft Macintosh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Mangal</vt:lpstr>
      <vt:lpstr>Tahoma</vt:lpstr>
      <vt:lpstr>Arial</vt:lpstr>
      <vt:lpstr>Office Theme</vt:lpstr>
      <vt:lpstr>Book of Isaiah</vt:lpstr>
      <vt:lpstr>Class Plan</vt:lpstr>
      <vt:lpstr>Pick one verse from chapters 1-5 that best characterizes each R-word.</vt:lpstr>
      <vt:lpstr>History Around Isaiah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Book of Isaiah</vt:lpstr>
      <vt:lpstr>Isaiah 2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21</cp:revision>
  <cp:lastPrinted>2017-12-10T15:19:13Z</cp:lastPrinted>
  <dcterms:created xsi:type="dcterms:W3CDTF">2017-12-06T22:33:32Z</dcterms:created>
  <dcterms:modified xsi:type="dcterms:W3CDTF">2017-12-21T00:31:54Z</dcterms:modified>
</cp:coreProperties>
</file>