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22"/>
  </p:handoutMasterIdLst>
  <p:sldIdLst>
    <p:sldId id="270" r:id="rId2"/>
    <p:sldId id="271" r:id="rId3"/>
    <p:sldId id="291" r:id="rId4"/>
    <p:sldId id="275" r:id="rId5"/>
    <p:sldId id="294" r:id="rId6"/>
    <p:sldId id="292" r:id="rId7"/>
    <p:sldId id="273" r:id="rId8"/>
    <p:sldId id="280" r:id="rId9"/>
    <p:sldId id="295" r:id="rId10"/>
    <p:sldId id="290" r:id="rId11"/>
    <p:sldId id="289" r:id="rId12"/>
    <p:sldId id="278" r:id="rId13"/>
    <p:sldId id="296" r:id="rId14"/>
    <p:sldId id="293" r:id="rId15"/>
    <p:sldId id="277" r:id="rId16"/>
    <p:sldId id="288" r:id="rId17"/>
    <p:sldId id="281" r:id="rId18"/>
    <p:sldId id="279" r:id="rId19"/>
    <p:sldId id="276" r:id="rId20"/>
    <p:sldId id="282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09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12/30/17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49" y="3509963"/>
            <a:ext cx="5935302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Judgment (and Hope) for Judah and Jerusalem</a:t>
            </a:r>
            <a:endParaRPr lang="en-US" sz="32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will remove jewelry and accessories of wealthy Jerusalem women.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5854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child will be born, and will sit on the throne of David, governing in peace forever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9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virgin shall conceive and bear a son, Immanuel.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9673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1921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9688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1326" y="2361233"/>
            <a:ext cx="8249132" cy="12847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Judah and Jerusalem</a:t>
            </a:r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482" y="1602130"/>
            <a:ext cx="7025833" cy="13152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1-5 </a:t>
            </a:r>
            <a:r>
              <a:rPr lang="mr-IN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General Messages for Judah &amp; Jerusalem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482" y="4312672"/>
            <a:ext cx="7025833" cy="13152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7-12 </a:t>
            </a:r>
            <a:r>
              <a:rPr lang="mr-IN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Specific Messages for Judah &amp; Jerusalem 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9455" y="3240430"/>
            <a:ext cx="7025833" cy="74918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6 </a:t>
            </a:r>
            <a:r>
              <a:rPr lang="mr-IN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 Isaiah’s Call</a:t>
            </a:r>
            <a:endParaRPr lang="en-US" sz="36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463099"/>
            <a:ext cx="7886700" cy="77787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smtClean="0">
                <a:latin typeface="Tahoma" charset="0"/>
                <a:ea typeface="Tahoma" charset="0"/>
                <a:cs typeface="Tahoma" charset="0"/>
              </a:rPr>
              <a:t>Isaiah 1-12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7407"/>
            <a:ext cx="7886700" cy="6850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Isaiah 7 Review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4" y="778046"/>
            <a:ext cx="8330293" cy="59311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8250" y="723724"/>
            <a:ext cx="4993370" cy="5305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Syria/Israel ally against Judah.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250" y="1276113"/>
            <a:ext cx="4121604" cy="5305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tells Ahaz to trust</a:t>
            </a:r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251" y="1832544"/>
            <a:ext cx="3990976" cy="5305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Syria/Israel </a:t>
            </a:r>
            <a:r>
              <a:rPr lang="en-US" sz="280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will not last.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250" y="2369287"/>
            <a:ext cx="5264604" cy="530507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Assyria/Egypt will ‘shave’ Judah.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69227" y="4614717"/>
            <a:ext cx="4796522" cy="501706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Jehovah controls the nations.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83805" y="5686265"/>
            <a:ext cx="6081944" cy="500946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“In that day”: Judgment </a:t>
            </a:r>
            <a:r>
              <a:rPr lang="en-US" sz="280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and refining.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2371" y="5151228"/>
            <a:ext cx="4143378" cy="500232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Trust in God, not in man. 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60370" y="6208983"/>
            <a:ext cx="4905379" cy="500232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The promise of “God with us.”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36971" y="4078943"/>
            <a:ext cx="1628778" cy="501706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Themes: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8250" y="181081"/>
            <a:ext cx="1280435" cy="501706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Recap:</a:t>
            </a:r>
            <a:endParaRPr lang="en-US" sz="28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6143" y="1240973"/>
            <a:ext cx="5450570" cy="82538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God in control.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6141" y="3580902"/>
            <a:ext cx="5450572" cy="8241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Judgment </a:t>
            </a:r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and refining.</a:t>
            </a:r>
            <a:endParaRPr lang="en-US" sz="36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6143" y="2412150"/>
            <a:ext cx="5450572" cy="822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Trust in God (or not).</a:t>
            </a:r>
            <a:endParaRPr lang="en-US" sz="36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463099"/>
            <a:ext cx="7886700" cy="77787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Look for these themes in Isaiah 8 &amp; 9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6140" y="4749654"/>
            <a:ext cx="5450572" cy="11699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God’s presence with His peop</a:t>
            </a:r>
            <a:r>
              <a:rPr lang="en-US" sz="36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le.</a:t>
            </a:r>
            <a:endParaRPr lang="en-US" sz="36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Pattern of 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1410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child is born, named “swift-spoil-speedy-prey”, foretelling Assyrian conquest 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o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f Israel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66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3280</TotalTime>
  <Words>392</Words>
  <Application>Microsoft Macintosh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Tahoma</vt:lpstr>
      <vt:lpstr>Arial</vt:lpstr>
      <vt:lpstr>Office Theme</vt:lpstr>
      <vt:lpstr>Book of Isaiah</vt:lpstr>
      <vt:lpstr>Class Plan</vt:lpstr>
      <vt:lpstr>PowerPoint Presentation</vt:lpstr>
      <vt:lpstr>History Around Isaiah</vt:lpstr>
      <vt:lpstr>Isaiah 7 Review</vt:lpstr>
      <vt:lpstr>PowerPoint Presentation</vt:lpstr>
      <vt:lpstr>Pattern of Judgment and Hope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Structure of Isaiah</vt:lpstr>
      <vt:lpstr>Book of Isaiah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28</cp:revision>
  <cp:lastPrinted>2017-12-10T15:19:13Z</cp:lastPrinted>
  <dcterms:created xsi:type="dcterms:W3CDTF">2017-12-06T22:33:32Z</dcterms:created>
  <dcterms:modified xsi:type="dcterms:W3CDTF">2017-12-31T03:40:31Z</dcterms:modified>
</cp:coreProperties>
</file>