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67"/>
  </p:normalViewPr>
  <p:slideViewPr>
    <p:cSldViewPr snapToGrid="0" snapToObjects="1">
      <p:cViewPr varScale="1">
        <p:scale>
          <a:sx n="117" d="100"/>
          <a:sy n="117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7889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0977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3040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554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5280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355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13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395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76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743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3C633830-2244-49AE-BC4A-47F415C177C6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12/6/17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2AC27A5A-7290-4DE1-BA94-4BE8A8E57DC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457200"/>
              <a:t>‹#›</a:t>
            </a:fld>
            <a:endParaRPr lang="en-US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6992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884" y="1828800"/>
            <a:ext cx="794023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In that day the Branch of the Lord will be beautiful and glorious</a:t>
            </a:r>
            <a:r>
              <a:rPr lang="mr-IN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…</a:t>
            </a:r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4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866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7509" y="1828800"/>
            <a:ext cx="7048982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God sings a sad love song about His vineyard, Israel.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</a:t>
            </a:r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5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004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32704" y="1828800"/>
            <a:ext cx="6678593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Isaiah sees God and is called to the prophetic work.</a:t>
            </a:r>
            <a:endParaRPr lang="en-US" sz="40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19218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Book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FF00"/>
                </a:solidFill>
                <a:latin typeface="Tahoma" charset="0"/>
                <a:ea typeface="Tahoma" charset="0"/>
                <a:cs typeface="Tahoma" charset="0"/>
              </a:rPr>
              <a:t>Chapters 1-12</a:t>
            </a:r>
          </a:p>
          <a:p>
            <a:r>
              <a:rPr lang="en-US" sz="3200" dirty="0" smtClean="0">
                <a:solidFill>
                  <a:srgbClr val="00B0F0"/>
                </a:solidFill>
                <a:latin typeface="Tahoma" charset="0"/>
                <a:ea typeface="Tahoma" charset="0"/>
                <a:cs typeface="Tahoma" charset="0"/>
              </a:rPr>
              <a:t> Judgment and Hope for Judah and Jerusalem</a:t>
            </a:r>
            <a:endParaRPr lang="en-US" sz="3200" dirty="0">
              <a:solidFill>
                <a:srgbClr val="00B0F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1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" y="1362852"/>
            <a:ext cx="7531100" cy="51689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Class Plan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501326" y="2361233"/>
            <a:ext cx="8249132" cy="128479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19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1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7872" y="1843058"/>
            <a:ext cx="4728258" cy="646331"/>
          </a:xfrm>
          <a:prstGeom prst="rect">
            <a:avLst/>
          </a:prstGeom>
          <a:solidFill>
            <a:srgbClr val="C000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Why is God angry?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07872" y="2770962"/>
            <a:ext cx="4728257" cy="1200329"/>
          </a:xfrm>
          <a:prstGeom prst="rect">
            <a:avLst/>
          </a:prstGeom>
          <a:solidFill>
            <a:schemeClr val="accent3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What is He going to do about it?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7872" y="4252864"/>
            <a:ext cx="4728257" cy="1200329"/>
          </a:xfrm>
          <a:prstGeom prst="rect">
            <a:avLst/>
          </a:prstGeom>
          <a:solidFill>
            <a:srgbClr val="00206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What is the goal of God’s action?</a:t>
            </a:r>
          </a:p>
        </p:txBody>
      </p:sp>
    </p:spTree>
    <p:extLst>
      <p:ext uri="{BB962C8B-B14F-4D97-AF65-F5344CB8AC3E}">
        <p14:creationId xmlns:p14="http://schemas.microsoft.com/office/powerpoint/2010/main" val="107489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Judgment and Hope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  <a:endParaRPr lang="en-US" sz="28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86447" y="3831220"/>
            <a:ext cx="21065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1:2-17</a:t>
            </a:r>
            <a:endParaRPr lang="en-US" sz="24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97842" y="6028839"/>
            <a:ext cx="31483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1:21-24, 28-30</a:t>
            </a:r>
            <a:endParaRPr lang="en-US" sz="24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14873" y="3832543"/>
            <a:ext cx="218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1:25-27</a:t>
            </a:r>
            <a:endParaRPr lang="en-US" sz="24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478250" y="2450940"/>
            <a:ext cx="218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1:18-20</a:t>
            </a:r>
            <a:endParaRPr lang="en-US" sz="24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08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Tahoma" charset="0"/>
                <a:ea typeface="Tahoma" charset="0"/>
                <a:cs typeface="Tahoma" charset="0"/>
              </a:rPr>
              <a:t>Isaiah 5:1-7</a:t>
            </a:r>
            <a:endParaRPr lang="en-US" sz="4000" dirty="0"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073794" y="1875099"/>
            <a:ext cx="1826874" cy="3136739"/>
          </a:xfrm>
          <a:prstGeom prst="straightConnector1">
            <a:avLst/>
          </a:prstGeom>
          <a:ln w="76200">
            <a:solidFill>
              <a:srgbClr val="FFFF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081286" y="1875099"/>
            <a:ext cx="2095018" cy="3136739"/>
          </a:xfrm>
          <a:prstGeom prst="straightConnector1">
            <a:avLst/>
          </a:prstGeom>
          <a:ln w="76200">
            <a:solidFill>
              <a:srgbClr val="FFFF00"/>
            </a:solidFill>
            <a:headEnd type="triangl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86447" y="2845264"/>
            <a:ext cx="2106593" cy="821803"/>
          </a:xfrm>
          <a:prstGeom prst="rect">
            <a:avLst/>
          </a:prstGeom>
          <a:solidFill>
            <a:srgbClr val="C0000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Rebellion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42190" y="5109437"/>
            <a:ext cx="2459621" cy="821803"/>
          </a:xfrm>
          <a:prstGeom prst="rect">
            <a:avLst/>
          </a:prstGeom>
          <a:solidFill>
            <a:schemeClr val="accent3">
              <a:lumMod val="5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Retribution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50960" y="2845263"/>
            <a:ext cx="2515325" cy="821803"/>
          </a:xfrm>
          <a:prstGeom prst="rect">
            <a:avLst/>
          </a:prstGeom>
          <a:solidFill>
            <a:srgbClr val="00206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36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Restoration</a:t>
            </a:r>
            <a:endParaRPr lang="en-US" sz="36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703902" y="3599727"/>
            <a:ext cx="1990843" cy="682906"/>
          </a:xfrm>
          <a:prstGeom prst="straightConnector1">
            <a:avLst/>
          </a:prstGeom>
          <a:ln w="57150">
            <a:solidFill>
              <a:srgbClr val="FFC000"/>
            </a:solidFill>
            <a:prstDash val="sysDot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551620" y="3004810"/>
            <a:ext cx="2040760" cy="502712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Repentance</a:t>
            </a:r>
            <a:endParaRPr lang="en-US" sz="2800" dirty="0">
              <a:solidFill>
                <a:prstClr val="black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614873" y="3832543"/>
            <a:ext cx="2187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2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(see Isaiah 4)</a:t>
            </a:r>
            <a:endParaRPr lang="en-US" sz="24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90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22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59" y="365126"/>
            <a:ext cx="8855882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History Around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864" y="2623275"/>
            <a:ext cx="3301257" cy="66588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(Northern)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0865" y="3771673"/>
            <a:ext cx="4574971" cy="66729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32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Judah (Southern)</a:t>
            </a:r>
            <a:endParaRPr lang="en-US" sz="32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60981" y="2326845"/>
            <a:ext cx="1728612" cy="101823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Assyrian Captivity</a:t>
            </a:r>
            <a:endParaRPr lang="en-US" sz="280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32311" y="3752126"/>
            <a:ext cx="1896347" cy="1134668"/>
          </a:xfrm>
          <a:prstGeom prst="rect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Babylonian Captivity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77786" y="2785324"/>
            <a:ext cx="1780599" cy="148204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Israel </a:t>
            </a:r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(United Kingdom</a:t>
            </a:r>
            <a:r>
              <a:rPr lang="en-US" sz="2800" dirty="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)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5113265" y="3489948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3460828" y="5883794"/>
            <a:ext cx="497711" cy="492889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81685" y="5895369"/>
            <a:ext cx="16246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28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= Isaiah</a:t>
            </a:r>
            <a:endParaRPr lang="en-US" sz="28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02967" y="3191728"/>
            <a:ext cx="1308126" cy="7137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r>
              <a:rPr lang="en-US" sz="2800">
                <a:solidFill>
                  <a:sysClr val="windowText" lastClr="000000"/>
                </a:solidFill>
                <a:latin typeface="Tahoma" charset="0"/>
                <a:ea typeface="Tahoma" charset="0"/>
                <a:cs typeface="Tahoma" charset="0"/>
              </a:rPr>
              <a:t>Return</a:t>
            </a:r>
            <a:endParaRPr lang="en-US" sz="2800" dirty="0">
              <a:solidFill>
                <a:sysClr val="windowText" lastClr="000000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39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Structure of Isaiah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59084" y="1678329"/>
            <a:ext cx="7025833" cy="222233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1-39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Judgment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9084" y="4119802"/>
            <a:ext cx="7025833" cy="1690691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Isaiah 40-66</a:t>
            </a:r>
          </a:p>
          <a:p>
            <a:pPr defTabSz="457200"/>
            <a:r>
              <a:rPr lang="en-US" sz="44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Hope</a:t>
            </a:r>
          </a:p>
        </p:txBody>
      </p:sp>
    </p:spTree>
    <p:extLst>
      <p:ext uri="{BB962C8B-B14F-4D97-AF65-F5344CB8AC3E}">
        <p14:creationId xmlns:p14="http://schemas.microsoft.com/office/powerpoint/2010/main" val="196884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6998" y="1828800"/>
            <a:ext cx="7130005" cy="255454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”Come now, let us reason together says the Lord, though your sins be as scarlet, they will be as white as snow.”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4383345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1</a:t>
            </a:r>
          </a:p>
        </p:txBody>
      </p:sp>
    </p:spTree>
    <p:extLst>
      <p:ext uri="{BB962C8B-B14F-4D97-AF65-F5344CB8AC3E}">
        <p14:creationId xmlns:p14="http://schemas.microsoft.com/office/powerpoint/2010/main" val="196732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ahoma" charset="0"/>
                <a:ea typeface="Tahoma" charset="0"/>
                <a:cs typeface="Tahoma" charset="0"/>
              </a:rPr>
              <a:t>Isaiah Highlights</a:t>
            </a:r>
            <a:endParaRPr lang="en-US" dirty="0">
              <a:latin typeface="Tahoma" charset="0"/>
              <a:ea typeface="Tahoma" charset="0"/>
              <a:cs typeface="Tahom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99595" y="1828800"/>
            <a:ext cx="6944811" cy="132343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dirty="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The mountain of the house of the Lord, nations flow to 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it</a:t>
            </a:r>
            <a:r>
              <a:rPr lang="en-US" sz="4000">
                <a:solidFill>
                  <a:prstClr val="black"/>
                </a:solidFill>
                <a:latin typeface="Tahoma" charset="0"/>
                <a:ea typeface="Tahoma" charset="0"/>
                <a:cs typeface="Tahoma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8516" y="3152239"/>
            <a:ext cx="3946968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>
                <a:solidFill>
                  <a:prstClr val="white"/>
                </a:solidFill>
                <a:latin typeface="Tahoma" charset="0"/>
                <a:ea typeface="Tahoma" charset="0"/>
                <a:cs typeface="Tahoma" charset="0"/>
              </a:rPr>
              <a:t>Chapter 2</a:t>
            </a:r>
            <a:endParaRPr lang="en-US" sz="4000" dirty="0">
              <a:solidFill>
                <a:prstClr val="white"/>
              </a:solidFill>
              <a:latin typeface="Tahoma" charset="0"/>
              <a:ea typeface="Tahoma" charset="0"/>
              <a:cs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7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211</Words>
  <Application>Microsoft Macintosh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Tahoma</vt:lpstr>
      <vt:lpstr>Arial</vt:lpstr>
      <vt:lpstr>Office Theme</vt:lpstr>
      <vt:lpstr>Book of Isaiah</vt:lpstr>
      <vt:lpstr>Class Plan</vt:lpstr>
      <vt:lpstr>Isaiah 1</vt:lpstr>
      <vt:lpstr>Judgment and Hope</vt:lpstr>
      <vt:lpstr>Isaiah 5:1-7</vt:lpstr>
      <vt:lpstr>History Around Isaiah</vt:lpstr>
      <vt:lpstr>Structure of Isaiah</vt:lpstr>
      <vt:lpstr>Isaiah Highlights</vt:lpstr>
      <vt:lpstr>Isaiah Highlights</vt:lpstr>
      <vt:lpstr>Isaiah Highlights</vt:lpstr>
      <vt:lpstr>Isaiah Highlights</vt:lpstr>
      <vt:lpstr>Isaiah Highlights</vt:lpstr>
      <vt:lpstr>Book of Isaiah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Book of Isaiah</dc:title>
  <dc:creator>Microsoft Office User</dc:creator>
  <cp:lastModifiedBy>Microsoft Office User</cp:lastModifiedBy>
  <cp:revision>2</cp:revision>
  <dcterms:created xsi:type="dcterms:W3CDTF">2017-12-06T22:33:32Z</dcterms:created>
  <dcterms:modified xsi:type="dcterms:W3CDTF">2017-12-07T00:23:15Z</dcterms:modified>
</cp:coreProperties>
</file>