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37"/>
  </p:handoutMasterIdLst>
  <p:sldIdLst>
    <p:sldId id="336" r:id="rId2"/>
    <p:sldId id="307" r:id="rId3"/>
    <p:sldId id="319" r:id="rId4"/>
    <p:sldId id="311" r:id="rId5"/>
    <p:sldId id="318" r:id="rId6"/>
    <p:sldId id="312" r:id="rId7"/>
    <p:sldId id="316" r:id="rId8"/>
    <p:sldId id="315" r:id="rId9"/>
    <p:sldId id="314" r:id="rId10"/>
    <p:sldId id="308" r:id="rId11"/>
    <p:sldId id="310" r:id="rId12"/>
    <p:sldId id="317" r:id="rId13"/>
    <p:sldId id="313" r:id="rId14"/>
    <p:sldId id="309" r:id="rId15"/>
    <p:sldId id="330" r:id="rId16"/>
    <p:sldId id="320" r:id="rId17"/>
    <p:sldId id="323" r:id="rId18"/>
    <p:sldId id="327" r:id="rId19"/>
    <p:sldId id="322" r:id="rId20"/>
    <p:sldId id="321" r:id="rId21"/>
    <p:sldId id="328" r:id="rId22"/>
    <p:sldId id="324" r:id="rId23"/>
    <p:sldId id="325" r:id="rId24"/>
    <p:sldId id="331" r:id="rId25"/>
    <p:sldId id="334" r:id="rId26"/>
    <p:sldId id="335" r:id="rId27"/>
    <p:sldId id="339" r:id="rId28"/>
    <p:sldId id="271" r:id="rId29"/>
    <p:sldId id="294" r:id="rId30"/>
    <p:sldId id="291" r:id="rId31"/>
    <p:sldId id="298" r:id="rId32"/>
    <p:sldId id="338" r:id="rId33"/>
    <p:sldId id="273" r:id="rId34"/>
    <p:sldId id="337" r:id="rId35"/>
    <p:sldId id="275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163"/>
    <p:restoredTop sz="94667"/>
  </p:normalViewPr>
  <p:slideViewPr>
    <p:cSldViewPr snapToGrid="0" snapToObjects="1">
      <p:cViewPr>
        <p:scale>
          <a:sx n="86" d="100"/>
          <a:sy n="86" d="100"/>
        </p:scale>
        <p:origin x="-9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2/3/2018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8417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83279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will remove jewelry and accessories of wealthy Jerusalem women.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4908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condemned as God’s tool that became prideful.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55104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4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Babylon.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13-14, 21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Egypt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2536686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19-20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brings destruction on the whole earth.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Ethiopia (Cush).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5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Syria/Israel.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1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prepares a banquet on His mountain, swallows up death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25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6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Moab.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5" y="2536686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15-16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God’s oracle concerning the Valley of Vision (Jerusalem)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4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3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9430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 besieges and taunts the city of Jerusalem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4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36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1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9" y="1828800"/>
            <a:ext cx="746784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Hezekiah calls to God and 185,000 Assyrians are killed.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4" y="3152239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37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2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078" y="1614970"/>
            <a:ext cx="7467841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”Behold, I am laying in Zion a stone</a:t>
            </a:r>
            <a:r>
              <a:rPr lang="mr-IN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he who believes in it will not be ashamed.”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8193" y="3553962"/>
            <a:ext cx="430761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28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4047202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Draw from the springs of salvation! Give thanks to His great and holy name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6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2114559"/>
            <a:ext cx="3931920" cy="28259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u="sng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28-35 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Prophecies of Jerusalem’s Rise and Fall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4583430" y="2114559"/>
            <a:ext cx="3931920" cy="282593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u="sng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600" u="sng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36-39</a:t>
            </a:r>
          </a:p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Historical account of Jerusalem’s Rise and Fall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26431"/>
            <a:ext cx="7886700" cy="7778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28-39</a:t>
            </a:r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: </a:t>
            </a:r>
          </a:p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Rise and Fall of Jerusalem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3047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28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8300" y="1304254"/>
            <a:ext cx="6447399" cy="14446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28:1-13 </a:t>
            </a:r>
            <a:r>
              <a:rPr lang="mr-IN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A picture of Israel’s downfall and punishment.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8301" y="2974968"/>
            <a:ext cx="6447399" cy="14446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28:14-22 </a:t>
            </a:r>
            <a:r>
              <a:rPr lang="mr-IN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A warning for Judah to trust in God.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48300" y="4645681"/>
            <a:ext cx="6447399" cy="14446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28:23-29 </a:t>
            </a:r>
            <a:r>
              <a:rPr lang="mr-IN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The nature of God’s judgment.</a:t>
            </a:r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129" y="3860308"/>
            <a:ext cx="2409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</a:t>
            </a:r>
            <a:r>
              <a:rPr lang="mr-IN" sz="2400" dirty="0" smtClean="0"/>
              <a:t>…</a:t>
            </a:r>
            <a:r>
              <a:rPr lang="en-US" sz="2400" dirty="0" smtClean="0"/>
              <a:t>but they would not listen.” (28:12)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2190" y="5986635"/>
            <a:ext cx="2409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</a:t>
            </a:r>
            <a:r>
              <a:rPr lang="mr-IN" sz="2400" dirty="0" smtClean="0"/>
              <a:t>…</a:t>
            </a:r>
            <a:r>
              <a:rPr lang="en-US" sz="2400" dirty="0" smtClean="0"/>
              <a:t>trodden under foot.” (28:3)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4008" y="3801407"/>
            <a:ext cx="24092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“In that day, the Lord of hosts will become a beautiful crown.” (28:5)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023535" y="1695660"/>
            <a:ext cx="3096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FF00"/>
                </a:solidFill>
              </a:rPr>
              <a:t>Israel (28:1-13)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" grpId="0"/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Pattern of 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129" y="3860308"/>
            <a:ext cx="2409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“We have made a covenant with death.” (28:15)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26" y="5931240"/>
            <a:ext cx="2857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“...the overwhelming scourge...” (28:18)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04008" y="3801407"/>
            <a:ext cx="2409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“I am laying in Zion a stone...” (28:16)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3870" y="1695660"/>
            <a:ext cx="3356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FF00"/>
                </a:solidFill>
              </a:rPr>
              <a:t>Judah (28:14-22)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439" y="2195333"/>
            <a:ext cx="2857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“Do not carry on as scoffers.” (28:22)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/>
      <p:bldP spid="11" grpId="0"/>
      <p:bldP spid="12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33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shoot will spring from the stem of Jesse.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11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67275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 child will be born, and will sit on the throne of David, governing in peace forever.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20414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Assyrian conquest of </a:t>
            </a:r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Israel foretold with child named “swift-spoil-speedy-prey.”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767792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8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5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 smtClean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virgin shall conceive and bear a son, Immanuel.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 smtClean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7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8403</TotalTime>
  <Words>641</Words>
  <Application>Microsoft Office PowerPoint</Application>
  <PresentationFormat>On-screen Show (4:3)</PresentationFormat>
  <Paragraphs>132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Book of Isaiah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Isaiah Highlights</vt:lpstr>
      <vt:lpstr>Structure of Isaiah</vt:lpstr>
      <vt:lpstr>Isaiah Highlights</vt:lpstr>
      <vt:lpstr>Isaiah Highlights</vt:lpstr>
      <vt:lpstr>Isaiah Highlights</vt:lpstr>
      <vt:lpstr>Class Plan</vt:lpstr>
      <vt:lpstr>PowerPoint Presentation</vt:lpstr>
      <vt:lpstr>PowerPoint Presentation</vt:lpstr>
      <vt:lpstr>Isaiah 28</vt:lpstr>
      <vt:lpstr>Pattern of Judgment and Hope</vt:lpstr>
      <vt:lpstr>Pattern of Judgment and Hope</vt:lpstr>
      <vt:lpstr>Book of Isaiah</vt:lpstr>
      <vt:lpstr>History Around Isaiah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Jon Baize</cp:lastModifiedBy>
  <cp:revision>99</cp:revision>
  <cp:lastPrinted>2018-02-01T00:01:42Z</cp:lastPrinted>
  <dcterms:created xsi:type="dcterms:W3CDTF">2017-12-06T22:33:32Z</dcterms:created>
  <dcterms:modified xsi:type="dcterms:W3CDTF">2018-02-04T02:32:06Z</dcterms:modified>
</cp:coreProperties>
</file>