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6"/>
  </p:handoutMasterIdLst>
  <p:sldIdLst>
    <p:sldId id="336" r:id="rId2"/>
    <p:sldId id="344" r:id="rId3"/>
    <p:sldId id="271" r:id="rId4"/>
    <p:sldId id="348" r:id="rId5"/>
    <p:sldId id="298" r:id="rId6"/>
    <p:sldId id="349" r:id="rId7"/>
    <p:sldId id="294" r:id="rId8"/>
    <p:sldId id="338" r:id="rId9"/>
    <p:sldId id="339" r:id="rId10"/>
    <p:sldId id="340" r:id="rId11"/>
    <p:sldId id="341" r:id="rId12"/>
    <p:sldId id="342" r:id="rId13"/>
    <p:sldId id="343" r:id="rId14"/>
    <p:sldId id="337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216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2/14/2018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*Isaiah 34-35 for Sunday*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83" y="365126"/>
            <a:ext cx="8281434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28-39: The Assyrian Crisis (&amp; Beyond)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7906"/>
            <a:ext cx="7886700" cy="560767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FF00"/>
                </a:solidFill>
              </a:rPr>
              <a:t>28:1-13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Israel (Northern Kingdom) punished for their rebellious wickedness.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28:14-29:24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Judah (Southern Kingdom) warned of their coming discipline.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30 - 31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Don’t trust in Egypt to save you from the Assyrians.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32 - 33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God deals with the crisis Himself.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34 - 35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God’s work on the grand scale. </a:t>
            </a:r>
          </a:p>
          <a:p>
            <a:endParaRPr lang="en-US" sz="3000" dirty="0" smtClean="0"/>
          </a:p>
          <a:p>
            <a:r>
              <a:rPr lang="en-US" sz="3000" dirty="0" smtClean="0">
                <a:solidFill>
                  <a:srgbClr val="FFFF00"/>
                </a:solidFill>
              </a:rPr>
              <a:t>36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Assyria strikes Judah, besieges Jerusalem.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37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Hezekiah trusts God, Assyrians destroyed.</a:t>
            </a:r>
            <a:endParaRPr lang="en-US" sz="3000" dirty="0"/>
          </a:p>
        </p:txBody>
      </p:sp>
      <p:sp>
        <p:nvSpPr>
          <p:cNvPr id="4" name="Down Arrow 3"/>
          <p:cNvSpPr/>
          <p:nvPr/>
        </p:nvSpPr>
        <p:spPr>
          <a:xfrm>
            <a:off x="269823" y="1229193"/>
            <a:ext cx="365760" cy="4182256"/>
          </a:xfrm>
          <a:prstGeom prst="downArrow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598701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32: God’s Plan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9842" y="1038609"/>
            <a:ext cx="3868340" cy="591112"/>
          </a:xfrm>
        </p:spPr>
        <p:txBody>
          <a:bodyPr anchor="ctr"/>
          <a:lstStyle/>
          <a:p>
            <a:r>
              <a:rPr lang="en-US" sz="2800" dirty="0" smtClean="0"/>
              <a:t>32:1-8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9841" y="1629721"/>
            <a:ext cx="3868341" cy="455994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Present: </a:t>
            </a:r>
            <a:r>
              <a:rPr lang="en-US" dirty="0" smtClean="0"/>
              <a:t>“His heart inclines to wickedness</a:t>
            </a:r>
            <a:r>
              <a:rPr lang="mr-IN" dirty="0" smtClean="0"/>
              <a:t>…</a:t>
            </a:r>
            <a:r>
              <a:rPr lang="en-US" dirty="0" smtClean="0"/>
              <a:t>to keep the hungry unsatisfied.”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Future: </a:t>
            </a:r>
            <a:r>
              <a:rPr lang="en-US" dirty="0" smtClean="0"/>
              <a:t>“Shelter from the storm</a:t>
            </a:r>
            <a:r>
              <a:rPr lang="mr-IN" dirty="0" smtClean="0"/>
              <a:t>…</a:t>
            </a:r>
            <a:r>
              <a:rPr lang="en-US" dirty="0" smtClean="0"/>
              <a:t>noble man devises noble plans.”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Cause: </a:t>
            </a:r>
            <a:r>
              <a:rPr lang="en-US" dirty="0" smtClean="0"/>
              <a:t>“A king will reign righteously.”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9150" y="1038609"/>
            <a:ext cx="3887391" cy="591112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32:9-20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9150" y="1629721"/>
            <a:ext cx="3887391" cy="45599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Present: </a:t>
            </a:r>
            <a:r>
              <a:rPr lang="en-US" dirty="0" smtClean="0"/>
              <a:t>“Women who are at ease</a:t>
            </a:r>
            <a:r>
              <a:rPr lang="mr-IN" dirty="0" smtClean="0"/>
              <a:t>…</a:t>
            </a:r>
            <a:r>
              <a:rPr lang="en-US" dirty="0" smtClean="0"/>
              <a:t> complacent daughters.”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Future: </a:t>
            </a:r>
            <a:r>
              <a:rPr lang="en-US" dirty="0" smtClean="0"/>
              <a:t>“Work of righteousness will be peace</a:t>
            </a:r>
            <a:r>
              <a:rPr lang="mr-IN" dirty="0" smtClean="0"/>
              <a:t>…</a:t>
            </a:r>
            <a:r>
              <a:rPr lang="en-US" dirty="0" smtClean="0"/>
              <a:t>quietness and confidence forever.”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Cause: </a:t>
            </a:r>
            <a:r>
              <a:rPr lang="en-US" dirty="0" smtClean="0"/>
              <a:t>“the Spirit is poured out from on high.”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33: Woe to the Destroyer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2117834"/>
            <a:ext cx="78867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How does this chapter track with the story of Assyria’s threat against Jerusalem </a:t>
            </a:r>
            <a:r>
              <a:rPr lang="en-US" sz="32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and God’s salvation in chapters 36-37?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11216</TotalTime>
  <Words>782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Book of Isaiah</vt:lpstr>
      <vt:lpstr>History Around Isaiah</vt:lpstr>
      <vt:lpstr>Class Plan</vt:lpstr>
      <vt:lpstr>Isaiah 28-39: The Assyrian Crisis (&amp; Beyond)</vt:lpstr>
      <vt:lpstr>Isaiah 32: God’s Plan</vt:lpstr>
      <vt:lpstr>Isaiah 33: Woe to the Destroyer</vt:lpstr>
      <vt:lpstr>PowerPoint Presentation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Book of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132</cp:revision>
  <cp:lastPrinted>2018-02-01T00:01:42Z</cp:lastPrinted>
  <dcterms:created xsi:type="dcterms:W3CDTF">2017-12-06T22:33:32Z</dcterms:created>
  <dcterms:modified xsi:type="dcterms:W3CDTF">2018-02-14T22:27:29Z</dcterms:modified>
</cp:coreProperties>
</file>