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33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5"/>
    <p:restoredTop sz="94667"/>
  </p:normalViewPr>
  <p:slideViewPr>
    <p:cSldViewPr snapToGrid="0" snapToObjects="1">
      <p:cViewPr>
        <p:scale>
          <a:sx n="90" d="100"/>
          <a:sy n="90" d="100"/>
        </p:scale>
        <p:origin x="-10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497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6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4901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725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949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77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5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5609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5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December 2017 </a:t>
            </a:r>
            <a:r>
              <a:rPr lang="mr-IN" sz="35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5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May 2018</a:t>
            </a:r>
          </a:p>
          <a:p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0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*Take a few minutes to fill out the quiz*</a:t>
            </a:r>
            <a:endParaRPr lang="en-US" sz="30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3256" y="1828800"/>
            <a:ext cx="6817489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Hezekiah and Jerusalem are delivered from the Assyrians.</a:t>
            </a:r>
            <a:endParaRPr lang="en-US" sz="40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Chapter 37</a:t>
            </a:r>
          </a:p>
        </p:txBody>
      </p:sp>
    </p:spTree>
    <p:extLst>
      <p:ext uri="{BB962C8B-B14F-4D97-AF65-F5344CB8AC3E}">
        <p14:creationId xmlns:p14="http://schemas.microsoft.com/office/powerpoint/2010/main" val="64997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0381" y="1828800"/>
            <a:ext cx="7103239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 voice calls in the wilderness, “Prepare the Lord’s way</a:t>
            </a:r>
            <a:r>
              <a:rPr lang="en-US" sz="4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!”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433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Chapter 40</a:t>
            </a:r>
          </a:p>
        </p:txBody>
      </p:sp>
    </p:spTree>
    <p:extLst>
      <p:ext uri="{BB962C8B-B14F-4D97-AF65-F5344CB8AC3E}">
        <p14:creationId xmlns:p14="http://schemas.microsoft.com/office/powerpoint/2010/main" val="81072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377" y="1828800"/>
            <a:ext cx="7477246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Cyrus is foretold as the anointed one to free God’s people.</a:t>
            </a:r>
            <a:endParaRPr lang="en-US" sz="40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77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Chapter 44/45</a:t>
            </a:r>
          </a:p>
        </p:txBody>
      </p:sp>
    </p:spTree>
    <p:extLst>
      <p:ext uri="{BB962C8B-B14F-4D97-AF65-F5344CB8AC3E}">
        <p14:creationId xmlns:p14="http://schemas.microsoft.com/office/powerpoint/2010/main" val="74574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3175" y="1828800"/>
            <a:ext cx="637765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God’s servant will suffer and die a sacrificial death.</a:t>
            </a:r>
            <a:endParaRPr lang="en-US" sz="40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Chapter 52/53</a:t>
            </a:r>
          </a:p>
        </p:txBody>
      </p:sp>
    </p:spTree>
    <p:extLst>
      <p:ext uri="{BB962C8B-B14F-4D97-AF65-F5344CB8AC3E}">
        <p14:creationId xmlns:p14="http://schemas.microsoft.com/office/powerpoint/2010/main" val="95302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4871" y="1828800"/>
            <a:ext cx="7014258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“The Spirit of the Lord is upon me to preach good news!”</a:t>
            </a:r>
            <a:endParaRPr lang="en-US" sz="40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Chapter 61</a:t>
            </a:r>
          </a:p>
        </p:txBody>
      </p:sp>
    </p:spTree>
    <p:extLst>
      <p:ext uri="{BB962C8B-B14F-4D97-AF65-F5344CB8AC3E}">
        <p14:creationId xmlns:p14="http://schemas.microsoft.com/office/powerpoint/2010/main" val="176316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4238" y="1828800"/>
            <a:ext cx="637765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God creates new heavens and a new earth.</a:t>
            </a:r>
            <a:endParaRPr lang="en-US" sz="40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9579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Chapter 65/66</a:t>
            </a:r>
          </a:p>
        </p:txBody>
      </p:sp>
    </p:spTree>
    <p:extLst>
      <p:ext uri="{BB962C8B-B14F-4D97-AF65-F5344CB8AC3E}">
        <p14:creationId xmlns:p14="http://schemas.microsoft.com/office/powerpoint/2010/main" val="103503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4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December 2017 </a:t>
            </a:r>
            <a:r>
              <a:rPr lang="mr-IN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May 2018</a:t>
            </a:r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1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872" y="1843058"/>
            <a:ext cx="4728258" cy="646331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Why is God angry?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7872" y="2770962"/>
            <a:ext cx="4728257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What is He going to do about it?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7872" y="4252864"/>
            <a:ext cx="4728257" cy="1200329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What is the goal of God’s action?</a:t>
            </a:r>
          </a:p>
        </p:txBody>
      </p:sp>
    </p:spTree>
    <p:extLst>
      <p:ext uri="{BB962C8B-B14F-4D97-AF65-F5344CB8AC3E}">
        <p14:creationId xmlns:p14="http://schemas.microsoft.com/office/powerpoint/2010/main" val="21161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  <a:endParaRPr lang="en-US" sz="32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  <a:endParaRPr lang="en-US" sz="32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Tahoma" charset="0"/>
                <a:ea typeface="Tahoma" charset="0"/>
                <a:cs typeface="Tahoma" charset="0"/>
              </a:rPr>
              <a:t>Assyrian Captivity</a:t>
            </a:r>
            <a:endParaRPr lang="en-US" sz="28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Babylonian Captivity</a:t>
            </a:r>
            <a:endParaRPr lang="en-US" sz="28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= Isaiah</a:t>
            </a:r>
            <a:endParaRPr lang="en-US" sz="28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8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r>
              <a:rPr lang="en-US" sz="4400" dirty="0" smtClean="0"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r>
              <a:rPr lang="en-US" sz="4400" dirty="0" smtClean="0"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193120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it</a:t>
            </a:r>
            <a:r>
              <a:rPr lang="en-US" sz="400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 smtClean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6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  <a:endParaRPr lang="en-US" sz="40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2738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6957" y="1828800"/>
            <a:ext cx="6910086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The virgin shall bear a son, his name will be “Immanuel.”</a:t>
            </a:r>
            <a:endParaRPr lang="en-US" sz="40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Chapter 7</a:t>
            </a:r>
          </a:p>
        </p:txBody>
      </p:sp>
    </p:spTree>
    <p:extLst>
      <p:ext uri="{BB962C8B-B14F-4D97-AF65-F5344CB8AC3E}">
        <p14:creationId xmlns:p14="http://schemas.microsoft.com/office/powerpoint/2010/main" val="72264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 shoot (branch) will come forth from the stump of Jesse.</a:t>
            </a:r>
            <a:endParaRPr lang="en-US" sz="40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433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Chapter 11</a:t>
            </a:r>
          </a:p>
        </p:txBody>
      </p:sp>
    </p:spTree>
    <p:extLst>
      <p:ext uri="{BB962C8B-B14F-4D97-AF65-F5344CB8AC3E}">
        <p14:creationId xmlns:p14="http://schemas.microsoft.com/office/powerpoint/2010/main" val="135670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4238" y="1828800"/>
            <a:ext cx="637765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The Lord hosts a lavish banquet on the mountain.</a:t>
            </a:r>
            <a:endParaRPr lang="en-US" sz="40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Chapter 25</a:t>
            </a:r>
          </a:p>
        </p:txBody>
      </p:sp>
    </p:spTree>
    <p:extLst>
      <p:ext uri="{BB962C8B-B14F-4D97-AF65-F5344CB8AC3E}">
        <p14:creationId xmlns:p14="http://schemas.microsoft.com/office/powerpoint/2010/main" val="61648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2403</TotalTime>
  <Words>259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Book of Isaiah</vt:lpstr>
      <vt:lpstr>Isaiah 1</vt:lpstr>
      <vt:lpstr>History Around Isaiah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Class Plan</vt:lpstr>
      <vt:lpstr>Book of Isaiah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 Baize</cp:lastModifiedBy>
  <cp:revision>20</cp:revision>
  <dcterms:created xsi:type="dcterms:W3CDTF">2017-12-01T23:18:19Z</dcterms:created>
  <dcterms:modified xsi:type="dcterms:W3CDTF">2017-12-03T17:07:31Z</dcterms:modified>
</cp:coreProperties>
</file>