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7" r:id="rId2"/>
    <p:sldId id="266" r:id="rId3"/>
    <p:sldId id="258" r:id="rId4"/>
    <p:sldId id="261" r:id="rId5"/>
    <p:sldId id="259" r:id="rId6"/>
    <p:sldId id="262" r:id="rId7"/>
    <p:sldId id="260"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6"/>
    <p:restoredTop sz="93185"/>
  </p:normalViewPr>
  <p:slideViewPr>
    <p:cSldViewPr snapToGrid="0" snapToObjects="1">
      <p:cViewPr varScale="1">
        <p:scale>
          <a:sx n="79" d="100"/>
          <a:sy n="79" d="100"/>
        </p:scale>
        <p:origin x="200"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8ABE3C1-DBE1-495D-B57B-2849774B866A}" type="datetimeFigureOut">
              <a:rPr lang="en-US" smtClean="0"/>
              <a:t>4/8/17</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847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12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8990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98877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5769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4/8/17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331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4/8/17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28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4/8/17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5581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6178E61D-D431-422C-9764-11DAFE33AB63}" type="datetimeFigureOut">
              <a:rPr lang="en-US" smtClean="0"/>
              <a:t>4/8/17</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880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4/8/17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055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30578ACC-22D6-47C1-A373-4FD133E34F3C}" type="datetimeFigureOut">
              <a:rPr lang="en-US" smtClean="0"/>
              <a:t>4/8/17</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222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406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4/8/17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653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4/8/17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221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4/8/17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0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948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4/8/17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1364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4/8/17</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7076624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1 Corinthians 10:1-11</a:t>
            </a:r>
            <a:endParaRPr lang="en-US" sz="4000" dirty="0"/>
          </a:p>
        </p:txBody>
      </p:sp>
      <p:sp>
        <p:nvSpPr>
          <p:cNvPr id="4" name="Rectangle 3"/>
          <p:cNvSpPr/>
          <p:nvPr/>
        </p:nvSpPr>
        <p:spPr>
          <a:xfrm>
            <a:off x="6518031" y="2180492"/>
            <a:ext cx="1887415" cy="6096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496470" y="4618892"/>
            <a:ext cx="1887415" cy="6096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531639" y="2180492"/>
            <a:ext cx="8073099" cy="4031873"/>
          </a:xfrm>
          <a:prstGeom prst="rect">
            <a:avLst/>
          </a:prstGeom>
          <a:noFill/>
        </p:spPr>
        <p:txBody>
          <a:bodyPr wrap="square" rtlCol="0">
            <a:spAutoFit/>
          </a:bodyPr>
          <a:lstStyle/>
          <a:p>
            <a:r>
              <a:rPr lang="en-US" sz="3200" dirty="0" smtClean="0"/>
              <a:t>“Now these things took place as examples for us, that we might not desire evil as they did.” (10:6)</a:t>
            </a:r>
          </a:p>
          <a:p>
            <a:endParaRPr lang="en-US" sz="3200" dirty="0"/>
          </a:p>
          <a:p>
            <a:r>
              <a:rPr lang="en-US" sz="3200" dirty="0" smtClean="0"/>
              <a:t>“Now these things happened to them as an example, but they were written down for our instruction, on whom the end of the ages has come.” (10:11)</a:t>
            </a:r>
            <a:endParaRPr lang="en-US" sz="3200" dirty="0"/>
          </a:p>
        </p:txBody>
      </p:sp>
    </p:spTree>
    <p:extLst>
      <p:ext uri="{BB962C8B-B14F-4D97-AF65-F5344CB8AC3E}">
        <p14:creationId xmlns:p14="http://schemas.microsoft.com/office/powerpoint/2010/main" val="131894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in the Red Sea</a:t>
            </a:r>
            <a:endParaRPr lang="en-US" dirty="0"/>
          </a:p>
        </p:txBody>
      </p:sp>
      <p:sp>
        <p:nvSpPr>
          <p:cNvPr id="3" name="Subtitle 2"/>
          <p:cNvSpPr>
            <a:spLocks noGrp="1"/>
          </p:cNvSpPr>
          <p:nvPr>
            <p:ph type="subTitle" idx="1"/>
          </p:nvPr>
        </p:nvSpPr>
        <p:spPr>
          <a:xfrm>
            <a:off x="653705" y="4394040"/>
            <a:ext cx="7836590" cy="1117687"/>
          </a:xfrm>
        </p:spPr>
        <p:txBody>
          <a:bodyPr>
            <a:normAutofit/>
          </a:bodyPr>
          <a:lstStyle/>
          <a:p>
            <a:r>
              <a:rPr lang="en-US" sz="3200" dirty="0" smtClean="0"/>
              <a:t>Learning about our salvation in Exodus 14</a:t>
            </a:r>
            <a:endParaRPr lang="en-US" sz="3200" dirty="0"/>
          </a:p>
        </p:txBody>
      </p:sp>
    </p:spTree>
    <p:extLst>
      <p:ext uri="{BB962C8B-B14F-4D97-AF65-F5344CB8AC3E}">
        <p14:creationId xmlns:p14="http://schemas.microsoft.com/office/powerpoint/2010/main" val="1261373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in the Red Sea</a:t>
            </a:r>
            <a:endParaRPr lang="en-US" dirty="0"/>
          </a:p>
        </p:txBody>
      </p:sp>
      <p:sp>
        <p:nvSpPr>
          <p:cNvPr id="3" name="Subtitle 2"/>
          <p:cNvSpPr>
            <a:spLocks noGrp="1"/>
          </p:cNvSpPr>
          <p:nvPr>
            <p:ph type="subTitle" idx="1"/>
          </p:nvPr>
        </p:nvSpPr>
        <p:spPr>
          <a:xfrm>
            <a:off x="653705" y="4394040"/>
            <a:ext cx="7836590" cy="1117687"/>
          </a:xfrm>
        </p:spPr>
        <p:txBody>
          <a:bodyPr>
            <a:normAutofit/>
          </a:bodyPr>
          <a:lstStyle/>
          <a:p>
            <a:r>
              <a:rPr lang="en-US" sz="3200" dirty="0" smtClean="0"/>
              <a:t>Learning about our salvation in Exodus 14</a:t>
            </a:r>
            <a:endParaRPr lang="en-US" sz="3200" dirty="0"/>
          </a:p>
        </p:txBody>
      </p:sp>
    </p:spTree>
    <p:extLst>
      <p:ext uri="{BB962C8B-B14F-4D97-AF65-F5344CB8AC3E}">
        <p14:creationId xmlns:p14="http://schemas.microsoft.com/office/powerpoint/2010/main" val="408134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753228"/>
            <a:ext cx="7264050" cy="1080938"/>
          </a:xfrm>
        </p:spPr>
        <p:txBody>
          <a:bodyPr>
            <a:noAutofit/>
          </a:bodyPr>
          <a:lstStyle/>
          <a:p>
            <a:r>
              <a:rPr lang="en-US" sz="4000" dirty="0" smtClean="0"/>
              <a:t>God’s Salvation: Then and </a:t>
            </a:r>
            <a:r>
              <a:rPr lang="en-US" sz="4000" dirty="0"/>
              <a:t>N</a:t>
            </a:r>
            <a:r>
              <a:rPr lang="en-US" sz="4000" dirty="0" smtClean="0"/>
              <a:t>ow</a:t>
            </a:r>
            <a:endParaRPr lang="en-US" sz="4000" dirty="0"/>
          </a:p>
        </p:txBody>
      </p:sp>
      <p:sp>
        <p:nvSpPr>
          <p:cNvPr id="3" name="Content Placeholder 2"/>
          <p:cNvSpPr>
            <a:spLocks noGrp="1"/>
          </p:cNvSpPr>
          <p:nvPr>
            <p:ph idx="1"/>
          </p:nvPr>
        </p:nvSpPr>
        <p:spPr>
          <a:xfrm>
            <a:off x="533400" y="2336873"/>
            <a:ext cx="7647214" cy="3599316"/>
          </a:xfrm>
        </p:spPr>
        <p:txBody>
          <a:bodyPr>
            <a:normAutofit/>
          </a:bodyPr>
          <a:lstStyle/>
          <a:p>
            <a:pPr>
              <a:lnSpc>
                <a:spcPct val="200000"/>
              </a:lnSpc>
            </a:pPr>
            <a:r>
              <a:rPr lang="en-US" sz="3200" dirty="0" smtClean="0"/>
              <a:t>It is </a:t>
            </a:r>
            <a:r>
              <a:rPr lang="en-US" sz="3200" dirty="0" smtClean="0"/>
              <a:t>His judgment on evil, for His glory.</a:t>
            </a:r>
          </a:p>
        </p:txBody>
      </p:sp>
      <p:sp>
        <p:nvSpPr>
          <p:cNvPr id="4" name="TextBox 3"/>
          <p:cNvSpPr txBox="1"/>
          <p:nvPr/>
        </p:nvSpPr>
        <p:spPr>
          <a:xfrm>
            <a:off x="7713785" y="835289"/>
            <a:ext cx="1430215" cy="954107"/>
          </a:xfrm>
          <a:prstGeom prst="rect">
            <a:avLst/>
          </a:prstGeom>
          <a:noFill/>
        </p:spPr>
        <p:txBody>
          <a:bodyPr wrap="square" rtlCol="0">
            <a:spAutoFit/>
          </a:bodyPr>
          <a:lstStyle/>
          <a:p>
            <a:pPr algn="ctr"/>
            <a:r>
              <a:rPr lang="en-US" sz="2800" b="1" dirty="0" smtClean="0">
                <a:solidFill>
                  <a:schemeClr val="bg1"/>
                </a:solidFill>
              </a:rPr>
              <a:t>Exodus</a:t>
            </a:r>
          </a:p>
          <a:p>
            <a:pPr algn="ctr"/>
            <a:r>
              <a:rPr lang="en-US" sz="2800" b="1" dirty="0" smtClean="0">
                <a:solidFill>
                  <a:schemeClr val="bg1"/>
                </a:solidFill>
              </a:rPr>
              <a:t>14</a:t>
            </a:r>
            <a:endParaRPr lang="en-US" sz="2800" b="1" dirty="0">
              <a:solidFill>
                <a:schemeClr val="bg1"/>
              </a:solidFill>
            </a:endParaRPr>
          </a:p>
        </p:txBody>
      </p:sp>
    </p:spTree>
    <p:extLst>
      <p:ext uri="{BB962C8B-B14F-4D97-AF65-F5344CB8AC3E}">
        <p14:creationId xmlns:p14="http://schemas.microsoft.com/office/powerpoint/2010/main" val="621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r>
              <a:rPr lang="en-US" sz="4000" dirty="0" smtClean="0"/>
              <a:t>2 Corinthians 2:14-16</a:t>
            </a:r>
            <a:endParaRPr lang="en-US" sz="4000" dirty="0"/>
          </a:p>
        </p:txBody>
      </p:sp>
      <p:sp>
        <p:nvSpPr>
          <p:cNvPr id="3" name="TextBox 2"/>
          <p:cNvSpPr txBox="1"/>
          <p:nvPr/>
        </p:nvSpPr>
        <p:spPr>
          <a:xfrm>
            <a:off x="531639" y="2180492"/>
            <a:ext cx="8073099" cy="4031873"/>
          </a:xfrm>
          <a:prstGeom prst="rect">
            <a:avLst/>
          </a:prstGeom>
          <a:noFill/>
        </p:spPr>
        <p:txBody>
          <a:bodyPr wrap="square" rtlCol="0">
            <a:spAutoFit/>
          </a:bodyPr>
          <a:lstStyle/>
          <a:p>
            <a:r>
              <a:rPr lang="en-US" sz="3200" dirty="0" smtClean="0"/>
              <a:t>“But thanks be to God, who in Christ always leads us in triumphal procession, and through us spreads the knowledge of Him everywhere. For we are the aroma of Christ to God among those who are being saved and among those who are perishing, to one a fragrance from death to death, to the other a fragrance of life to life."</a:t>
            </a:r>
            <a:endParaRPr lang="en-US" sz="3200" dirty="0"/>
          </a:p>
        </p:txBody>
      </p:sp>
    </p:spTree>
    <p:extLst>
      <p:ext uri="{BB962C8B-B14F-4D97-AF65-F5344CB8AC3E}">
        <p14:creationId xmlns:p14="http://schemas.microsoft.com/office/powerpoint/2010/main" val="1200404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753228"/>
            <a:ext cx="7240604" cy="1080938"/>
          </a:xfrm>
        </p:spPr>
        <p:txBody>
          <a:bodyPr>
            <a:noAutofit/>
          </a:bodyPr>
          <a:lstStyle/>
          <a:p>
            <a:r>
              <a:rPr lang="en-US" sz="4000" dirty="0" smtClean="0"/>
              <a:t>God’s Salvation: Then and </a:t>
            </a:r>
            <a:r>
              <a:rPr lang="en-US" sz="4000" dirty="0"/>
              <a:t>N</a:t>
            </a:r>
            <a:r>
              <a:rPr lang="en-US" sz="4000" dirty="0" smtClean="0"/>
              <a:t>ow</a:t>
            </a:r>
            <a:endParaRPr lang="en-US" sz="4000" dirty="0"/>
          </a:p>
        </p:txBody>
      </p:sp>
      <p:sp>
        <p:nvSpPr>
          <p:cNvPr id="3" name="Content Placeholder 2"/>
          <p:cNvSpPr>
            <a:spLocks noGrp="1"/>
          </p:cNvSpPr>
          <p:nvPr>
            <p:ph idx="1"/>
          </p:nvPr>
        </p:nvSpPr>
        <p:spPr>
          <a:xfrm>
            <a:off x="533400" y="2336873"/>
            <a:ext cx="7875814" cy="3599316"/>
          </a:xfrm>
        </p:spPr>
        <p:txBody>
          <a:bodyPr>
            <a:normAutofit/>
          </a:bodyPr>
          <a:lstStyle/>
          <a:p>
            <a:pPr>
              <a:lnSpc>
                <a:spcPct val="200000"/>
              </a:lnSpc>
            </a:pPr>
            <a:r>
              <a:rPr lang="en-US" sz="3200" dirty="0" smtClean="0"/>
              <a:t>It is </a:t>
            </a:r>
            <a:r>
              <a:rPr lang="en-US" sz="3200" dirty="0" smtClean="0"/>
              <a:t>His judgment on evil, for His glory.</a:t>
            </a:r>
          </a:p>
          <a:p>
            <a:pPr>
              <a:lnSpc>
                <a:spcPct val="200000"/>
              </a:lnSpc>
            </a:pPr>
            <a:r>
              <a:rPr lang="en-US" sz="3200" dirty="0" smtClean="0"/>
              <a:t>It is </a:t>
            </a:r>
            <a:r>
              <a:rPr lang="en-US" sz="3200" dirty="0" smtClean="0"/>
              <a:t>difficult, and requires trust in Him.</a:t>
            </a:r>
          </a:p>
        </p:txBody>
      </p:sp>
      <p:sp>
        <p:nvSpPr>
          <p:cNvPr id="4" name="TextBox 3"/>
          <p:cNvSpPr txBox="1"/>
          <p:nvPr/>
        </p:nvSpPr>
        <p:spPr>
          <a:xfrm>
            <a:off x="7713785" y="835289"/>
            <a:ext cx="1430215" cy="954107"/>
          </a:xfrm>
          <a:prstGeom prst="rect">
            <a:avLst/>
          </a:prstGeom>
          <a:noFill/>
        </p:spPr>
        <p:txBody>
          <a:bodyPr wrap="square" rtlCol="0">
            <a:spAutoFit/>
          </a:bodyPr>
          <a:lstStyle/>
          <a:p>
            <a:pPr algn="ctr"/>
            <a:r>
              <a:rPr lang="en-US" sz="2800" b="1" dirty="0" smtClean="0">
                <a:solidFill>
                  <a:schemeClr val="bg1"/>
                </a:solidFill>
              </a:rPr>
              <a:t>Exodus</a:t>
            </a:r>
          </a:p>
          <a:p>
            <a:pPr algn="ctr"/>
            <a:r>
              <a:rPr lang="en-US" sz="2800" b="1" dirty="0" smtClean="0">
                <a:solidFill>
                  <a:schemeClr val="bg1"/>
                </a:solidFill>
              </a:rPr>
              <a:t>14</a:t>
            </a:r>
            <a:endParaRPr lang="en-US" sz="2800" b="1" dirty="0">
              <a:solidFill>
                <a:schemeClr val="bg1"/>
              </a:solidFill>
            </a:endParaRPr>
          </a:p>
        </p:txBody>
      </p:sp>
    </p:spTree>
    <p:extLst>
      <p:ext uri="{BB962C8B-B14F-4D97-AF65-F5344CB8AC3E}">
        <p14:creationId xmlns:p14="http://schemas.microsoft.com/office/powerpoint/2010/main" val="76050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r>
              <a:rPr lang="en-US" sz="4000" dirty="0" smtClean="0"/>
              <a:t>2 Corinthians 4:16-18</a:t>
            </a:r>
            <a:endParaRPr lang="en-US" sz="4000" dirty="0"/>
          </a:p>
        </p:txBody>
      </p:sp>
      <p:sp>
        <p:nvSpPr>
          <p:cNvPr id="3" name="TextBox 2"/>
          <p:cNvSpPr txBox="1"/>
          <p:nvPr/>
        </p:nvSpPr>
        <p:spPr>
          <a:xfrm>
            <a:off x="531639" y="2180492"/>
            <a:ext cx="8073099" cy="4247317"/>
          </a:xfrm>
          <a:prstGeom prst="rect">
            <a:avLst/>
          </a:prstGeom>
          <a:noFill/>
        </p:spPr>
        <p:txBody>
          <a:bodyPr wrap="square" rtlCol="0">
            <a:spAutoFit/>
          </a:bodyPr>
          <a:lstStyle/>
          <a:p>
            <a:r>
              <a:rPr lang="en-US" sz="3000" dirty="0" smtClean="0"/>
              <a:t>“So we do not lose heart. Though our outer self is wasting away, our inner self is being renewed day by day. For this light momentary affliction is preparing for us an eternal weight of glory beyond all comparison, as we look not to the things that are seen but to the things that are unseen. For the things that are seen are transient, but the things that are unseen are eternal.”</a:t>
            </a:r>
            <a:endParaRPr lang="en-US" sz="3000" dirty="0"/>
          </a:p>
        </p:txBody>
      </p:sp>
    </p:spTree>
    <p:extLst>
      <p:ext uri="{BB962C8B-B14F-4D97-AF65-F5344CB8AC3E}">
        <p14:creationId xmlns:p14="http://schemas.microsoft.com/office/powerpoint/2010/main" val="2134269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8" y="753228"/>
            <a:ext cx="7322665" cy="1080938"/>
          </a:xfrm>
        </p:spPr>
        <p:txBody>
          <a:bodyPr>
            <a:noAutofit/>
          </a:bodyPr>
          <a:lstStyle/>
          <a:p>
            <a:r>
              <a:rPr lang="en-US" sz="4000" dirty="0" smtClean="0"/>
              <a:t>God’s Salvation: Then and </a:t>
            </a:r>
            <a:r>
              <a:rPr lang="en-US" sz="4000" dirty="0"/>
              <a:t>N</a:t>
            </a:r>
            <a:r>
              <a:rPr lang="en-US" sz="4000" dirty="0" smtClean="0"/>
              <a:t>ow</a:t>
            </a:r>
            <a:endParaRPr lang="en-US" sz="4000" dirty="0"/>
          </a:p>
        </p:txBody>
      </p:sp>
      <p:sp>
        <p:nvSpPr>
          <p:cNvPr id="3" name="Content Placeholder 2"/>
          <p:cNvSpPr>
            <a:spLocks noGrp="1"/>
          </p:cNvSpPr>
          <p:nvPr>
            <p:ph idx="1"/>
          </p:nvPr>
        </p:nvSpPr>
        <p:spPr>
          <a:xfrm>
            <a:off x="533400" y="2336873"/>
            <a:ext cx="7810500" cy="3599316"/>
          </a:xfrm>
        </p:spPr>
        <p:txBody>
          <a:bodyPr>
            <a:normAutofit/>
          </a:bodyPr>
          <a:lstStyle/>
          <a:p>
            <a:pPr>
              <a:lnSpc>
                <a:spcPct val="200000"/>
              </a:lnSpc>
            </a:pPr>
            <a:r>
              <a:rPr lang="en-US" sz="3200" dirty="0" smtClean="0"/>
              <a:t>It is </a:t>
            </a:r>
            <a:r>
              <a:rPr lang="en-US" sz="3200" dirty="0" smtClean="0"/>
              <a:t>His judgment on evil, for His glory.</a:t>
            </a:r>
          </a:p>
          <a:p>
            <a:pPr>
              <a:lnSpc>
                <a:spcPct val="200000"/>
              </a:lnSpc>
            </a:pPr>
            <a:r>
              <a:rPr lang="en-US" sz="3200" dirty="0" smtClean="0"/>
              <a:t>It is </a:t>
            </a:r>
            <a:r>
              <a:rPr lang="en-US" sz="3200" dirty="0" smtClean="0"/>
              <a:t>difficult, and requires trust in Him.</a:t>
            </a:r>
          </a:p>
          <a:p>
            <a:pPr>
              <a:lnSpc>
                <a:spcPct val="200000"/>
              </a:lnSpc>
            </a:pPr>
            <a:r>
              <a:rPr lang="en-US" sz="3200" dirty="0" smtClean="0"/>
              <a:t>It is </a:t>
            </a:r>
            <a:r>
              <a:rPr lang="en-US" sz="3200" dirty="0" smtClean="0"/>
              <a:t>a new creation.</a:t>
            </a:r>
          </a:p>
        </p:txBody>
      </p:sp>
      <p:sp>
        <p:nvSpPr>
          <p:cNvPr id="5" name="TextBox 4"/>
          <p:cNvSpPr txBox="1"/>
          <p:nvPr/>
        </p:nvSpPr>
        <p:spPr>
          <a:xfrm>
            <a:off x="7713785" y="835289"/>
            <a:ext cx="1430215" cy="954107"/>
          </a:xfrm>
          <a:prstGeom prst="rect">
            <a:avLst/>
          </a:prstGeom>
          <a:noFill/>
        </p:spPr>
        <p:txBody>
          <a:bodyPr wrap="square" rtlCol="0">
            <a:spAutoFit/>
          </a:bodyPr>
          <a:lstStyle/>
          <a:p>
            <a:pPr algn="ctr"/>
            <a:r>
              <a:rPr lang="en-US" sz="2800" b="1" dirty="0" smtClean="0">
                <a:solidFill>
                  <a:schemeClr val="bg1"/>
                </a:solidFill>
              </a:rPr>
              <a:t>Exodus</a:t>
            </a:r>
          </a:p>
          <a:p>
            <a:pPr algn="ctr"/>
            <a:r>
              <a:rPr lang="en-US" sz="2800" b="1" dirty="0" smtClean="0">
                <a:solidFill>
                  <a:schemeClr val="bg1"/>
                </a:solidFill>
              </a:rPr>
              <a:t>14</a:t>
            </a:r>
            <a:endParaRPr lang="en-US" sz="2800" b="1" dirty="0">
              <a:solidFill>
                <a:schemeClr val="bg1"/>
              </a:solidFill>
            </a:endParaRPr>
          </a:p>
        </p:txBody>
      </p:sp>
    </p:spTree>
    <p:extLst>
      <p:ext uri="{BB962C8B-B14F-4D97-AF65-F5344CB8AC3E}">
        <p14:creationId xmlns:p14="http://schemas.microsoft.com/office/powerpoint/2010/main" val="16334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1"/>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1"/>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a:t>
            </a:r>
            <a:r>
              <a:rPr lang="en-US" sz="4000" dirty="0" smtClean="0"/>
              <a:t>2 Corinthians 5:17</a:t>
            </a:r>
            <a:endParaRPr lang="en-US" sz="4000" dirty="0"/>
          </a:p>
        </p:txBody>
      </p:sp>
      <p:sp>
        <p:nvSpPr>
          <p:cNvPr id="3" name="TextBox 2"/>
          <p:cNvSpPr txBox="1"/>
          <p:nvPr/>
        </p:nvSpPr>
        <p:spPr>
          <a:xfrm>
            <a:off x="531639" y="2180492"/>
            <a:ext cx="8073099" cy="1569660"/>
          </a:xfrm>
          <a:prstGeom prst="rect">
            <a:avLst/>
          </a:prstGeom>
          <a:noFill/>
        </p:spPr>
        <p:txBody>
          <a:bodyPr wrap="square" rtlCol="0">
            <a:spAutoFit/>
          </a:bodyPr>
          <a:lstStyle/>
          <a:p>
            <a:r>
              <a:rPr lang="en-US" sz="3200" dirty="0" smtClean="0"/>
              <a:t>“Therefore, if anyone is in Christ, He is a new creation. The old has passed away; behold, all things are made new.”</a:t>
            </a:r>
            <a:endParaRPr lang="en-US" sz="3200" dirty="0"/>
          </a:p>
        </p:txBody>
      </p:sp>
    </p:spTree>
    <p:extLst>
      <p:ext uri="{BB962C8B-B14F-4D97-AF65-F5344CB8AC3E}">
        <p14:creationId xmlns:p14="http://schemas.microsoft.com/office/powerpoint/2010/main" val="1329226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753228"/>
            <a:ext cx="7264050" cy="1080938"/>
          </a:xfrm>
        </p:spPr>
        <p:txBody>
          <a:bodyPr>
            <a:noAutofit/>
          </a:bodyPr>
          <a:lstStyle/>
          <a:p>
            <a:r>
              <a:rPr lang="en-US" sz="4000" dirty="0" smtClean="0"/>
              <a:t>God’s Salvation: Then and </a:t>
            </a:r>
            <a:r>
              <a:rPr lang="en-US" sz="4000" dirty="0"/>
              <a:t>N</a:t>
            </a:r>
            <a:r>
              <a:rPr lang="en-US" sz="4000" dirty="0" smtClean="0"/>
              <a:t>ow</a:t>
            </a:r>
            <a:endParaRPr lang="en-US" sz="4000" dirty="0"/>
          </a:p>
        </p:txBody>
      </p:sp>
      <p:sp>
        <p:nvSpPr>
          <p:cNvPr id="3" name="Content Placeholder 2"/>
          <p:cNvSpPr>
            <a:spLocks noGrp="1"/>
          </p:cNvSpPr>
          <p:nvPr>
            <p:ph idx="1"/>
          </p:nvPr>
        </p:nvSpPr>
        <p:spPr>
          <a:xfrm>
            <a:off x="533400" y="2336873"/>
            <a:ext cx="7794171" cy="3599316"/>
          </a:xfrm>
        </p:spPr>
        <p:txBody>
          <a:bodyPr>
            <a:normAutofit/>
          </a:bodyPr>
          <a:lstStyle/>
          <a:p>
            <a:pPr>
              <a:lnSpc>
                <a:spcPct val="200000"/>
              </a:lnSpc>
            </a:pPr>
            <a:r>
              <a:rPr lang="en-US" sz="3200" dirty="0" smtClean="0"/>
              <a:t>It is </a:t>
            </a:r>
            <a:r>
              <a:rPr lang="en-US" sz="3200" dirty="0" smtClean="0"/>
              <a:t>His judgment on evil, for His glory.</a:t>
            </a:r>
          </a:p>
          <a:p>
            <a:pPr>
              <a:lnSpc>
                <a:spcPct val="200000"/>
              </a:lnSpc>
            </a:pPr>
            <a:r>
              <a:rPr lang="en-US" sz="3200" dirty="0" smtClean="0"/>
              <a:t>It is </a:t>
            </a:r>
            <a:r>
              <a:rPr lang="en-US" sz="3200" dirty="0" smtClean="0"/>
              <a:t>difficult, and requires trust in Him.</a:t>
            </a:r>
          </a:p>
          <a:p>
            <a:pPr>
              <a:lnSpc>
                <a:spcPct val="200000"/>
              </a:lnSpc>
            </a:pPr>
            <a:r>
              <a:rPr lang="en-US" sz="3200" dirty="0" smtClean="0"/>
              <a:t>It is </a:t>
            </a:r>
            <a:r>
              <a:rPr lang="en-US" sz="3200" dirty="0" smtClean="0"/>
              <a:t>a new creation.</a:t>
            </a:r>
          </a:p>
        </p:txBody>
      </p:sp>
      <p:sp>
        <p:nvSpPr>
          <p:cNvPr id="4" name="TextBox 3"/>
          <p:cNvSpPr txBox="1"/>
          <p:nvPr/>
        </p:nvSpPr>
        <p:spPr>
          <a:xfrm>
            <a:off x="7713785" y="835289"/>
            <a:ext cx="1430215" cy="954107"/>
          </a:xfrm>
          <a:prstGeom prst="rect">
            <a:avLst/>
          </a:prstGeom>
          <a:noFill/>
        </p:spPr>
        <p:txBody>
          <a:bodyPr wrap="square" rtlCol="0">
            <a:spAutoFit/>
          </a:bodyPr>
          <a:lstStyle/>
          <a:p>
            <a:pPr algn="ctr"/>
            <a:r>
              <a:rPr lang="en-US" sz="2800" b="1" dirty="0" smtClean="0">
                <a:solidFill>
                  <a:schemeClr val="bg1"/>
                </a:solidFill>
              </a:rPr>
              <a:t>Exodus</a:t>
            </a:r>
          </a:p>
          <a:p>
            <a:pPr algn="ctr"/>
            <a:r>
              <a:rPr lang="en-US" sz="2800" b="1" dirty="0" smtClean="0">
                <a:solidFill>
                  <a:schemeClr val="bg1"/>
                </a:solidFill>
              </a:rPr>
              <a:t>14</a:t>
            </a:r>
            <a:endParaRPr lang="en-US" sz="2800" b="1" dirty="0">
              <a:solidFill>
                <a:schemeClr val="bg1"/>
              </a:solidFill>
            </a:endParaRPr>
          </a:p>
        </p:txBody>
      </p:sp>
    </p:spTree>
    <p:extLst>
      <p:ext uri="{BB962C8B-B14F-4D97-AF65-F5344CB8AC3E}">
        <p14:creationId xmlns:p14="http://schemas.microsoft.com/office/powerpoint/2010/main" val="1285046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100</TotalTime>
  <Words>391</Words>
  <Application>Microsoft Macintosh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Trebuchet MS</vt:lpstr>
      <vt:lpstr>Arial</vt:lpstr>
      <vt:lpstr>Berlin</vt:lpstr>
      <vt:lpstr>1 Corinthians 10:1-11</vt:lpstr>
      <vt:lpstr>Jesus in the Red Sea</vt:lpstr>
      <vt:lpstr>God’s Salvation: Then and Now</vt:lpstr>
      <vt:lpstr> 2 Corinthians 2:14-16</vt:lpstr>
      <vt:lpstr>God’s Salvation: Then and Now</vt:lpstr>
      <vt:lpstr> 2 Corinthians 4:16-18</vt:lpstr>
      <vt:lpstr>God’s Salvation: Then and Now</vt:lpstr>
      <vt:lpstr> 2 Corinthians 5:17</vt:lpstr>
      <vt:lpstr>God’s Salvation: Then and Now</vt:lpstr>
      <vt:lpstr>Jesus in the Red Sea</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10:1-11</dc:title>
  <dc:creator>Microsoft Office User</dc:creator>
  <cp:lastModifiedBy>Microsoft Office User</cp:lastModifiedBy>
  <cp:revision>8</cp:revision>
  <dcterms:created xsi:type="dcterms:W3CDTF">2017-04-08T21:20:12Z</dcterms:created>
  <dcterms:modified xsi:type="dcterms:W3CDTF">2017-04-08T23:05:06Z</dcterms:modified>
</cp:coreProperties>
</file>