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8" r:id="rId2"/>
    <p:sldId id="257" r:id="rId3"/>
    <p:sldId id="256" r:id="rId4"/>
    <p:sldId id="259" r:id="rId5"/>
    <p:sldId id="260" r:id="rId6"/>
  </p:sldIdLst>
  <p:sldSz cx="12192000" cy="6858000"/>
  <p:notesSz cx="6858000" cy="9144000"/>
  <p:embeddedFontLst>
    <p:embeddedFont>
      <p:font typeface="Calibri Light" panose="020B0604020202020204" charset="0"/>
      <p:regular r:id="rId7"/>
      <p:italic r:id="rId8"/>
    </p:embeddedFont>
    <p:embeddedFont>
      <p:font typeface="KG Tangled Up In You 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1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40" autoAdjust="0"/>
    <p:restoredTop sz="86454" autoAdjust="0"/>
  </p:normalViewPr>
  <p:slideViewPr>
    <p:cSldViewPr snapToGrid="0" showGuides="1">
      <p:cViewPr>
        <p:scale>
          <a:sx n="46" d="100"/>
          <a:sy n="46" d="100"/>
        </p:scale>
        <p:origin x="-114" y="-4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F7A4-D2D3-44AB-9EF3-58155B7D3088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E296-EFAB-4061-AAB3-586F3CE2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8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F7A4-D2D3-44AB-9EF3-58155B7D3088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E296-EFAB-4061-AAB3-586F3CE2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6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F7A4-D2D3-44AB-9EF3-58155B7D3088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E296-EFAB-4061-AAB3-586F3CE2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6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F7A4-D2D3-44AB-9EF3-58155B7D3088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E296-EFAB-4061-AAB3-586F3CE2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3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F7A4-D2D3-44AB-9EF3-58155B7D3088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E296-EFAB-4061-AAB3-586F3CE2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47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F7A4-D2D3-44AB-9EF3-58155B7D3088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E296-EFAB-4061-AAB3-586F3CE2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1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F7A4-D2D3-44AB-9EF3-58155B7D3088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E296-EFAB-4061-AAB3-586F3CE2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62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F7A4-D2D3-44AB-9EF3-58155B7D3088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E296-EFAB-4061-AAB3-586F3CE2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10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F7A4-D2D3-44AB-9EF3-58155B7D3088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E296-EFAB-4061-AAB3-586F3CE2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256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F7A4-D2D3-44AB-9EF3-58155B7D3088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E296-EFAB-4061-AAB3-586F3CE2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1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6F7A4-D2D3-44AB-9EF3-58155B7D3088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1E296-EFAB-4061-AAB3-586F3CE2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47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6F7A4-D2D3-44AB-9EF3-58155B7D3088}" type="datetimeFigureOut">
              <a:rPr lang="en-US" smtClean="0"/>
              <a:t>8/19/2017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1E296-EFAB-4061-AAB3-586F3CE2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8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lenderartists.org/forum/attachment.php?attachmentid=240251&amp;d=137114407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24574" r="2452" b="218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693" y="150461"/>
            <a:ext cx="795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KG Tangled Up In You " panose="02000000000000000000" pitchFamily="2" charset="0"/>
              </a:rPr>
              <a:t>Lessons Learned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23847" y="1147308"/>
            <a:ext cx="513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utler" panose="02070803080706020303" pitchFamily="18" charset="0"/>
              </a:rPr>
              <a:t>…at 3 in the Morning</a:t>
            </a:r>
          </a:p>
        </p:txBody>
      </p:sp>
    </p:spTree>
    <p:extLst>
      <p:ext uri="{BB962C8B-B14F-4D97-AF65-F5344CB8AC3E}">
        <p14:creationId xmlns:p14="http://schemas.microsoft.com/office/powerpoint/2010/main" val="235536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dft4-3.xx.fbcdn.net/v/t35.0-12/18948818_10207015050653996_1998782423_o.jpg?oh=d0ec69ed19c3a33cddf1a8674cf32acf&amp;oe=593B54A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7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lenderartists.org/forum/attachment.php?attachmentid=240251&amp;d=137114407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24574" r="2452" b="218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6362" y="2470927"/>
            <a:ext cx="795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KG Tangled Up In You " panose="02000000000000000000" pitchFamily="2" charset="0"/>
              </a:rPr>
              <a:t>Lessons Learned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8868" y="3450370"/>
            <a:ext cx="513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utler" panose="02070803080706020303" pitchFamily="18" charset="0"/>
              </a:rPr>
              <a:t>…at 3 in the Morning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-3200" y="394448"/>
            <a:ext cx="7035837" cy="6012328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Butler" panose="02070803080706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378" y="1217408"/>
            <a:ext cx="690827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Butler" panose="02070803080706020303" pitchFamily="18" charset="0"/>
              </a:rPr>
              <a:t>COMPLACENCY can be DANGEROUS</a:t>
            </a:r>
          </a:p>
          <a:p>
            <a:endParaRPr lang="en-US" sz="5400" b="1" dirty="0">
              <a:solidFill>
                <a:schemeClr val="bg1"/>
              </a:solidFill>
              <a:latin typeface="Butler" panose="02070803080706020303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Butler" panose="02070803080706020303" pitchFamily="18" charset="0"/>
              </a:rPr>
              <a:t>READINESS is our DEFENSE</a:t>
            </a:r>
          </a:p>
          <a:p>
            <a:endParaRPr lang="en-US" sz="5400" b="1" dirty="0">
              <a:solidFill>
                <a:schemeClr val="bg1"/>
              </a:solidFill>
              <a:latin typeface="Butler" panose="02070803080706020303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Butler" panose="02070803080706020303" pitchFamily="18" charset="0"/>
              </a:rPr>
              <a:t>LIGHT brings DIRECTION</a:t>
            </a:r>
          </a:p>
          <a:p>
            <a:endParaRPr lang="en-US" sz="5400" b="1" dirty="0">
              <a:solidFill>
                <a:schemeClr val="bg1"/>
              </a:solidFill>
              <a:latin typeface="Butler" panose="02070803080706020303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Butler" panose="02070803080706020303" pitchFamily="18" charset="0"/>
              </a:rPr>
              <a:t>GODLY FRIENDS make a DIFFERENCE</a:t>
            </a:r>
          </a:p>
        </p:txBody>
      </p:sp>
    </p:spTree>
    <p:extLst>
      <p:ext uri="{BB962C8B-B14F-4D97-AF65-F5344CB8AC3E}">
        <p14:creationId xmlns:p14="http://schemas.microsoft.com/office/powerpoint/2010/main" val="132295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scontent.fhou1-2.fna.fbcdn.net/v/t35.0-12/18838744_10213171070693630_1720537590_o.jpg?oh=c4960b54515cfb54fd049144b723a756&amp;oe=599B2F4A">
            <a:extLst>
              <a:ext uri="{FF2B5EF4-FFF2-40B4-BE49-F238E27FC236}">
                <a16:creationId xmlns:a16="http://schemas.microsoft.com/office/drawing/2014/main" xmlns="" id="{4A19BC1F-D261-40FF-A9AE-CB32F16E0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50" y="0"/>
            <a:ext cx="509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63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lenderartists.org/forum/attachment.php?attachmentid=240251&amp;d=137114407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t="24574" r="2452" b="218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06362" y="2470927"/>
            <a:ext cx="79521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KG Tangled Up In You " panose="02000000000000000000" pitchFamily="2" charset="0"/>
                <a:ea typeface="+mn-ea"/>
                <a:cs typeface="+mn-cs"/>
              </a:rPr>
              <a:t>Lessons Learned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8868" y="3450370"/>
            <a:ext cx="51343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101600">
                    <a:prstClr val="black">
                      <a:alpha val="60000"/>
                    </a:prstClr>
                  </a:glow>
                </a:effectLst>
                <a:uLnTx/>
                <a:uFillTx/>
                <a:latin typeface="Butler" panose="02070803080706020303" pitchFamily="18" charset="0"/>
                <a:ea typeface="+mn-ea"/>
                <a:cs typeface="+mn-cs"/>
              </a:rPr>
              <a:t>…at 3 in the Morning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-3200" y="394448"/>
            <a:ext cx="7035837" cy="6012328"/>
          </a:xfrm>
          <a:prstGeom prst="rect">
            <a:avLst/>
          </a:prstGeom>
          <a:solidFill>
            <a:srgbClr val="00B0F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tler" panose="02070803080706020303" pitchFamily="18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5378" y="1217408"/>
            <a:ext cx="6908279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tler" panose="02070803080706020303" pitchFamily="18" charset="0"/>
                <a:ea typeface="+mn-ea"/>
                <a:cs typeface="+mn-cs"/>
              </a:rPr>
              <a:t>COMPLACENCY can be DANGEROUS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tler" panose="02070803080706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tler" panose="02070803080706020303" pitchFamily="18" charset="0"/>
                <a:ea typeface="+mn-ea"/>
                <a:cs typeface="+mn-cs"/>
              </a:rPr>
              <a:t>READINESS is our DEFENSE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tler" panose="02070803080706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tler" panose="02070803080706020303" pitchFamily="18" charset="0"/>
                <a:ea typeface="+mn-ea"/>
                <a:cs typeface="+mn-cs"/>
              </a:rPr>
              <a:t>LIGHT brings DIRECTION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utler" panose="02070803080706020303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utler" panose="02070803080706020303" pitchFamily="18" charset="0"/>
                <a:ea typeface="+mn-ea"/>
                <a:cs typeface="+mn-cs"/>
              </a:rPr>
              <a:t>GODLY FRIENDS make a DIFFERENCE</a:t>
            </a:r>
          </a:p>
        </p:txBody>
      </p:sp>
    </p:spTree>
    <p:extLst>
      <p:ext uri="{BB962C8B-B14F-4D97-AF65-F5344CB8AC3E}">
        <p14:creationId xmlns:p14="http://schemas.microsoft.com/office/powerpoint/2010/main" val="36441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56</Words>
  <Application>Microsoft Office PowerPoint</Application>
  <PresentationFormat>Custom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Butler</vt:lpstr>
      <vt:lpstr>KG Tangled Up In You 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Reuben Prevost</dc:creator>
  <cp:lastModifiedBy>Jon Baize</cp:lastModifiedBy>
  <cp:revision>13</cp:revision>
  <dcterms:created xsi:type="dcterms:W3CDTF">2017-06-08T16:52:03Z</dcterms:created>
  <dcterms:modified xsi:type="dcterms:W3CDTF">2017-08-20T02:16:10Z</dcterms:modified>
</cp:coreProperties>
</file>