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5923F103-BC34-4FE4-A40E-EDDEECFDA5D0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15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8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10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20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9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9344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1530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01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5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6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25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5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5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9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4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85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>
                <a:solidFill>
                  <a:prstClr val="white"/>
                </a:solidFill>
              </a:rPr>
              <a:pPr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2BE451C3-0FF4-47C4-B829-773ADF60F88C}" type="datetimeFigureOut">
              <a:rPr lang="en-US" smtClean="0">
                <a:solidFill>
                  <a:prstClr val="white"/>
                </a:solidFill>
              </a:rPr>
              <a:pPr defTabSz="457200"/>
              <a:t>2/22/2017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r>
              <a:rPr lang="en-US" smtClean="0">
                <a:solidFill>
                  <a:prstClr val="white"/>
                </a:solidFill>
              </a:rPr>
              <a:t>
 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783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Lovers of Pleasure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Timothy 3:1-5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2278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Lovers of Pleasure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/>
              <a:t>What does it mean to be a lover of pleasure?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Why is the love of pleasure so dangerous?</a:t>
            </a:r>
          </a:p>
          <a:p>
            <a:pPr>
              <a:lnSpc>
                <a:spcPct val="150000"/>
              </a:lnSpc>
            </a:pPr>
            <a:r>
              <a:rPr lang="en-US" sz="3000" dirty="0" smtClean="0"/>
              <a:t>How can I overcome the love of pleasure?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458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Lovers of Pleasure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205050" y="2240553"/>
            <a:ext cx="621717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</a:rPr>
              <a:t>Loving pleasure means seeking the things we enjoy over the things of God.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6473" y="4191000"/>
            <a:ext cx="2934325" cy="114993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4400" dirty="0">
                <a:solidFill>
                  <a:prstClr val="white"/>
                </a:solidFill>
              </a:rPr>
              <a:t>Luke 8:14</a:t>
            </a:r>
            <a:endParaRPr lang="en-US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0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Lovers of Pleasure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602758" y="1857827"/>
            <a:ext cx="5421755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</a:rPr>
              <a:t>Loving pleasure separates us from each other and from God Himself.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6473" y="4412661"/>
            <a:ext cx="2934325" cy="114993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4400" dirty="0">
                <a:solidFill>
                  <a:prstClr val="white"/>
                </a:solidFill>
              </a:rPr>
              <a:t>James 4:1-4</a:t>
            </a:r>
            <a:endParaRPr lang="en-US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4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Lovers of Pleasure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006900" y="2225563"/>
            <a:ext cx="6613472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</a:rPr>
              <a:t>The gospel frees us from serving pleasure and regenerates us </a:t>
            </a:r>
            <a:r>
              <a:rPr lang="en-US" sz="4000">
                <a:solidFill>
                  <a:prstClr val="white"/>
                </a:solidFill>
              </a:rPr>
              <a:t>to serve God.</a:t>
            </a:r>
            <a:endParaRPr lang="en-US" sz="400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6473" y="4184061"/>
            <a:ext cx="2934325" cy="114993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4400" dirty="0">
                <a:solidFill>
                  <a:prstClr val="white"/>
                </a:solidFill>
              </a:rPr>
              <a:t>Titus 3:1-7</a:t>
            </a:r>
            <a:endParaRPr lang="en-US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4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Lovers of Pleasure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 Timothy 3:1-5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75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Celestial</vt:lpstr>
      <vt:lpstr>Lovers of Pleasure</vt:lpstr>
      <vt:lpstr>Lovers of Pleasure</vt:lpstr>
      <vt:lpstr>Lovers of Pleasure</vt:lpstr>
      <vt:lpstr>Lovers of Pleasure</vt:lpstr>
      <vt:lpstr>Lovers of Pleasure</vt:lpstr>
      <vt:lpstr>Lovers of Pleasure</vt:lpstr>
    </vt:vector>
  </TitlesOfParts>
  <Company>Bellaire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Lovers of Pleasure</dc:title>
  <dc:creator>Jon Baize</dc:creator>
  <cp:lastModifiedBy>Jon Baize</cp:lastModifiedBy>
  <cp:revision>1</cp:revision>
  <dcterms:created xsi:type="dcterms:W3CDTF">2017-02-23T02:31:36Z</dcterms:created>
  <dcterms:modified xsi:type="dcterms:W3CDTF">2017-02-23T02:32:00Z</dcterms:modified>
</cp:coreProperties>
</file>