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/>
    <p:restoredTop sz="94675"/>
  </p:normalViewPr>
  <p:slideViewPr>
    <p:cSldViewPr snapToGrid="0" snapToObjects="1">
      <p:cViewPr>
        <p:scale>
          <a:sx n="95" d="100"/>
          <a:sy n="95" d="100"/>
        </p:scale>
        <p:origin x="-108" y="-6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687223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1272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1800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038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5549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7596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381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7737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2932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Prayer in Jerusalem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1134900" y="2834125"/>
            <a:ext cx="6874199" cy="792600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00"/>
                </a:solidFill>
              </a:rPr>
              <a:t>The </a:t>
            </a:r>
            <a:r>
              <a:rPr lang="en-US" dirty="0" smtClean="0">
                <a:solidFill>
                  <a:srgbClr val="FFFF00"/>
                </a:solidFill>
              </a:rPr>
              <a:t>centrality </a:t>
            </a:r>
            <a:r>
              <a:rPr lang="en" dirty="0" smtClean="0">
                <a:solidFill>
                  <a:srgbClr val="FFFF00"/>
                </a:solidFill>
              </a:rPr>
              <a:t>of </a:t>
            </a:r>
            <a:r>
              <a:rPr lang="en" dirty="0">
                <a:solidFill>
                  <a:srgbClr val="FFFF00"/>
                </a:solidFill>
              </a:rPr>
              <a:t>prayer in the first church.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Prayer in the Jerusalem church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1607850" y="2108400"/>
            <a:ext cx="5928299" cy="926699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 dirty="0">
                <a:solidFill>
                  <a:srgbClr val="FFFF00"/>
                </a:solidFill>
              </a:rPr>
              <a:t>Prayer was a priority.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Prayer in the Jerusalem church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1607850" y="1796400"/>
            <a:ext cx="5928299" cy="1550700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dirty="0">
                <a:solidFill>
                  <a:srgbClr val="FFFF00"/>
                </a:solidFill>
              </a:rPr>
              <a:t>Prayer was the response to need.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Prayer in the Jerusalem church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1607850" y="2108400"/>
            <a:ext cx="5928299" cy="926699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00"/>
                </a:solidFill>
              </a:rPr>
              <a:t>Prayer was effective.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Prayer in the Jerusalem church was: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2347500" y="1480800"/>
            <a:ext cx="4449000" cy="2181899"/>
          </a:xfrm>
          <a:prstGeom prst="rect">
            <a:avLst/>
          </a:prstGeom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FFFF00"/>
                </a:solidFill>
              </a:rPr>
              <a:t>… a priority.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FFFF00"/>
                </a:solidFill>
              </a:rPr>
              <a:t>… the response to need.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FFFF00"/>
                </a:solidFill>
              </a:rPr>
              <a:t>… effective.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Observations to help our prayer: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1744800" y="1394100"/>
            <a:ext cx="5654399" cy="2915253"/>
          </a:xfrm>
          <a:prstGeom prst="rect">
            <a:avLst/>
          </a:prstGeom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FFFF00"/>
              </a:buClr>
              <a:buSzPct val="100000"/>
            </a:pPr>
            <a:r>
              <a:rPr lang="en" sz="3000" dirty="0">
                <a:solidFill>
                  <a:srgbClr val="FFFF00"/>
                </a:solidFill>
              </a:rPr>
              <a:t>Get comfortable with silence.</a:t>
            </a:r>
          </a:p>
          <a:p>
            <a:pPr marL="457200" lvl="0" indent="-419100" rtl="0">
              <a:spcBef>
                <a:spcPts val="0"/>
              </a:spcBef>
              <a:buClr>
                <a:srgbClr val="FFFF00"/>
              </a:buClr>
              <a:buSzPct val="100000"/>
            </a:pPr>
            <a:r>
              <a:rPr lang="en" sz="3000" dirty="0">
                <a:solidFill>
                  <a:srgbClr val="FFFF00"/>
                </a:solidFill>
              </a:rPr>
              <a:t>Pray with others.</a:t>
            </a:r>
          </a:p>
          <a:p>
            <a:pPr marL="457200" lvl="0" indent="-419100" rtl="0">
              <a:spcBef>
                <a:spcPts val="0"/>
              </a:spcBef>
              <a:buClr>
                <a:srgbClr val="FFFF00"/>
              </a:buClr>
              <a:buSzPct val="100000"/>
            </a:pPr>
            <a:r>
              <a:rPr lang="en" sz="3000" dirty="0">
                <a:solidFill>
                  <a:srgbClr val="FFFF00"/>
                </a:solidFill>
              </a:rPr>
              <a:t>Combine prayer and reading.</a:t>
            </a:r>
          </a:p>
          <a:p>
            <a:pPr marL="457200" lvl="0" indent="-419100">
              <a:spcBef>
                <a:spcPts val="0"/>
              </a:spcBef>
              <a:buClr>
                <a:srgbClr val="FFFF00"/>
              </a:buClr>
              <a:buSzPct val="100000"/>
            </a:pPr>
            <a:r>
              <a:rPr lang="en" sz="3000" dirty="0">
                <a:solidFill>
                  <a:srgbClr val="FFFF00"/>
                </a:solidFill>
              </a:rPr>
              <a:t>Write out prayers.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87</Words>
  <Application>Microsoft Office PowerPoint</Application>
  <PresentationFormat>On-screen Show (16:9)</PresentationFormat>
  <Paragraphs>17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simple-dark-2</vt:lpstr>
      <vt:lpstr>PowerPoint Presentation</vt:lpstr>
      <vt:lpstr>Prayer in Jerusalem</vt:lpstr>
      <vt:lpstr>Prayer in the Jerusalem church</vt:lpstr>
      <vt:lpstr>Prayer in the Jerusalem church</vt:lpstr>
      <vt:lpstr>Prayer in the Jerusalem church</vt:lpstr>
      <vt:lpstr>Prayer in the Jerusalem church was:</vt:lpstr>
      <vt:lpstr>Observations to help our prayer: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Jon Baize</cp:lastModifiedBy>
  <cp:revision>4</cp:revision>
  <dcterms:modified xsi:type="dcterms:W3CDTF">2016-11-06T14:47:09Z</dcterms:modified>
</cp:coreProperties>
</file>