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/>
    <p:restoredTop sz="94675"/>
  </p:normalViewPr>
  <p:slideViewPr>
    <p:cSldViewPr snapToGrid="0" snapToObjects="1">
      <p:cViewPr>
        <p:scale>
          <a:sx n="85" d="100"/>
          <a:sy n="85" d="100"/>
        </p:scale>
        <p:origin x="-84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E181A-B555-2943-BEB1-470892A0CB0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6A583-7597-2249-9DF9-79E7E1101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8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6A583-7597-2249-9DF9-79E7E1101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9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F488-511C-2542-BE7D-0B8B3A7E0376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B52D-8093-BE43-A8D2-19A1239EB4F4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5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03A-68B2-1847-BB48-835C94D17927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5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AE65-DEAB-8048-8A0D-AEA811842EDE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0E2-FA55-9441-A5B7-8CD97E900B2A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2CB-07A0-794A-85DE-59AF427E868D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DF20-AEDC-484D-884D-40C31612F1D5}" type="datetime1">
              <a:rPr lang="en-US" smtClean="0"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9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F1B-7921-E54D-B9BD-8EF53B08AC46}" type="datetime1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A0C-1AD1-0047-A4D6-5AF970E1EEB2}" type="datetime1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5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156A-45EA-0F45-828E-ED176103CA45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1DFE-D0B8-7340-8D3C-B1EDE73FFA74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61E5-D9D6-1F4B-8357-C2EC57AADB38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6FDF-FBFD-FD41-928C-1CD97266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59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Receiving the Message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Luke 1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7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Unbelief vs. Belief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11" y="2368446"/>
            <a:ext cx="10106494" cy="1828799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Zacharias prayed for a child, but questioned when told his prayer had been answered.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5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Unbelief vs. Belief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687" y="2323477"/>
            <a:ext cx="10094626" cy="1828800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FFFF00"/>
                </a:solidFill>
              </a:rPr>
              <a:t>Zacharias knew the Scriptures, but did not learn from their examples.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3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Unbelief vs. Belief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687" y="2368447"/>
            <a:ext cx="10094626" cy="1828800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FFFF00"/>
                </a:solidFill>
              </a:rPr>
              <a:t>Zacharias had reason to believe, but asked for more certainty.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Applications for 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2721" y="1690688"/>
            <a:ext cx="5246558" cy="4351338"/>
          </a:xfrm>
          <a:ln w="28575"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Pray expectantly.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Listen actively.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Live submissively.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3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Receiving the Message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Luke 1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6FDF-FBFD-FD41-928C-1CD9726613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82</Words>
  <Application>Microsoft Office PowerPoint</Application>
  <PresentationFormat>Custom</PresentationFormat>
  <Paragraphs>21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Receiving the Message</vt:lpstr>
      <vt:lpstr>Unbelief vs. Belief</vt:lpstr>
      <vt:lpstr>Unbelief vs. Belief</vt:lpstr>
      <vt:lpstr>Unbelief vs. Belief</vt:lpstr>
      <vt:lpstr>Applications for Us</vt:lpstr>
      <vt:lpstr>Receiving the Message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Receiving the Message</dc:title>
  <dc:creator>Microsoft Office User</dc:creator>
  <cp:lastModifiedBy>Jon Baize</cp:lastModifiedBy>
  <cp:revision>3</cp:revision>
  <dcterms:created xsi:type="dcterms:W3CDTF">2016-12-25T04:46:20Z</dcterms:created>
  <dcterms:modified xsi:type="dcterms:W3CDTF">2016-12-25T15:09:36Z</dcterms:modified>
</cp:coreProperties>
</file>