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56" r:id="rId3"/>
    <p:sldId id="258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667"/>
  </p:normalViewPr>
  <p:slideViewPr>
    <p:cSldViewPr snapToGrid="0" snapToObjects="1">
      <p:cViewPr>
        <p:scale>
          <a:sx n="130" d="100"/>
          <a:sy n="130" d="100"/>
        </p:scale>
        <p:origin x="-1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7/1/2017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80142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73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16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845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7/1/2017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0448286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040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109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987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377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7/1/2017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2216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7/1/2017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1715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7/1/2017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82343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11" orient="horz" pos="1368" userDrawn="1">
          <p15:clr>
            <a:srgbClr val="F26B43"/>
          </p15:clr>
        </p15:guide>
        <p15:guide id="12" orient="horz" pos="1440" userDrawn="1">
          <p15:clr>
            <a:srgbClr val="F26B43"/>
          </p15:clr>
        </p15:guide>
        <p15:guide id="13" orient="horz" pos="3696" userDrawn="1">
          <p15:clr>
            <a:srgbClr val="F26B43"/>
          </p15:clr>
        </p15:guide>
        <p15:guide id="14" orient="horz" pos="432" userDrawn="1">
          <p15:clr>
            <a:srgbClr val="F26B43"/>
          </p15:clr>
        </p15:guide>
        <p15:guide id="15" orient="horz" pos="1512" userDrawn="1">
          <p15:clr>
            <a:srgbClr val="F26B43"/>
          </p15:clr>
        </p15:guide>
        <p15:guide id="16" pos="5184" userDrawn="1">
          <p15:clr>
            <a:srgbClr val="F26B43"/>
          </p15:clr>
        </p15:guide>
        <p15:guide id="17" pos="702" userDrawn="1">
          <p15:clr>
            <a:srgbClr val="F26B43"/>
          </p15:clr>
        </p15:guide>
        <p15:guide id="18" pos="6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764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406479"/>
            <a:ext cx="6270922" cy="2098226"/>
          </a:xfrm>
        </p:spPr>
        <p:txBody>
          <a:bodyPr/>
          <a:lstStyle/>
          <a:p>
            <a:r>
              <a:rPr lang="en-US" sz="4800" dirty="0" smtClean="0"/>
              <a:t>Walk Intentionally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574305"/>
            <a:ext cx="5123755" cy="108623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Ephesians 5:15-21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5680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8487" y="2060293"/>
            <a:ext cx="2905247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Not as unwise</a:t>
            </a:r>
            <a:r>
              <a:rPr lang="mr-IN" sz="3200" dirty="0" smtClean="0"/>
              <a:t>…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537276" y="2060293"/>
            <a:ext cx="2268637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But </a:t>
            </a:r>
            <a:r>
              <a:rPr lang="en-US" sz="3200" smtClean="0"/>
              <a:t>as wise.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37548" y="3196542"/>
            <a:ext cx="3206187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Don’t be foolish</a:t>
            </a:r>
            <a:r>
              <a:rPr lang="mr-IN" sz="3200" dirty="0" smtClean="0"/>
              <a:t>…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537276" y="3196542"/>
            <a:ext cx="296312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But understand.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937547" y="4332790"/>
            <a:ext cx="3206187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Don’t get drunk</a:t>
            </a:r>
            <a:r>
              <a:rPr lang="mr-IN" sz="3200" dirty="0" smtClean="0"/>
              <a:t>…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537275" y="4332789"/>
            <a:ext cx="4352081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But filled with the Spirit.</a:t>
            </a:r>
            <a:endParaRPr lang="en-US" sz="3200" dirty="0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4328932" y="1747776"/>
            <a:ext cx="11574" cy="3368233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31931" y="616349"/>
            <a:ext cx="7200900" cy="82301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>“Be careful how you walk</a:t>
            </a:r>
            <a:r>
              <a:rPr lang="mr-IN" sz="3200" dirty="0" smtClean="0"/>
              <a:t>…</a:t>
            </a:r>
            <a:r>
              <a:rPr lang="en-US" sz="3200" dirty="0" smtClean="0"/>
              <a:t>” </a:t>
            </a:r>
            <a:br>
              <a:rPr lang="en-US" sz="3200" dirty="0" smtClean="0"/>
            </a:br>
            <a:r>
              <a:rPr lang="en-US" sz="3200" dirty="0" smtClean="0"/>
              <a:t>(Ephesians 5:15-18)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3831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4774" y="972335"/>
            <a:ext cx="592623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mr-IN" sz="3200" dirty="0" smtClean="0"/>
              <a:t>…</a:t>
            </a:r>
            <a:r>
              <a:rPr lang="en-US" sz="3200" dirty="0" smtClean="0"/>
              <a:t>is given to God’s people. </a:t>
            </a:r>
            <a:r>
              <a:rPr lang="en-US" sz="2400" dirty="0" smtClean="0"/>
              <a:t>(1:13) 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754774" y="1686232"/>
            <a:ext cx="592623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mr-IN" sz="3200" dirty="0" smtClean="0"/>
              <a:t>…</a:t>
            </a:r>
            <a:r>
              <a:rPr lang="en-US" sz="3200" dirty="0" smtClean="0"/>
              <a:t>dwells in the church. </a:t>
            </a:r>
            <a:r>
              <a:rPr lang="en-US" sz="2400" dirty="0" smtClean="0"/>
              <a:t>(2:22)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754774" y="2400129"/>
            <a:ext cx="592623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mr-IN" sz="3200" dirty="0" smtClean="0"/>
              <a:t>…</a:t>
            </a:r>
            <a:r>
              <a:rPr lang="en-US" sz="3200" dirty="0" smtClean="0"/>
              <a:t>revealed God’s word. </a:t>
            </a:r>
            <a:r>
              <a:rPr lang="en-US" sz="2400" dirty="0" smtClean="0"/>
              <a:t>(3:5)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754774" y="3114026"/>
            <a:ext cx="5926237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mr-IN" sz="3200" dirty="0" smtClean="0"/>
              <a:t>…</a:t>
            </a:r>
            <a:r>
              <a:rPr lang="en-US" sz="3200" dirty="0" smtClean="0"/>
              <a:t>empowers our inner man. </a:t>
            </a:r>
            <a:r>
              <a:rPr lang="en-US" sz="2400" dirty="0" smtClean="0"/>
              <a:t>(3:16) 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979280" y="264287"/>
            <a:ext cx="2858941" cy="584775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The </a:t>
            </a:r>
            <a:r>
              <a:rPr lang="en-US" sz="3200" smtClean="0"/>
              <a:t>Holy Spirit: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979280" y="4021483"/>
            <a:ext cx="978046" cy="584775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smtClean="0"/>
              <a:t>We: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754774" y="4670819"/>
            <a:ext cx="592623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mr-IN" sz="3200" dirty="0" smtClean="0"/>
              <a:t>…</a:t>
            </a:r>
            <a:r>
              <a:rPr lang="en-US" sz="3200" dirty="0" smtClean="0"/>
              <a:t>preserve unity of the Spirit. </a:t>
            </a:r>
            <a:r>
              <a:rPr lang="en-US" sz="2400" dirty="0" smtClean="0"/>
              <a:t>(4:2)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754774" y="5384716"/>
            <a:ext cx="592623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mr-IN" sz="3200" dirty="0" smtClean="0"/>
              <a:t>…</a:t>
            </a:r>
            <a:r>
              <a:rPr lang="en-US" sz="3200" dirty="0" smtClean="0"/>
              <a:t>ought not grieve the Spirit. </a:t>
            </a:r>
            <a:r>
              <a:rPr lang="en-US" sz="2400" dirty="0" smtClean="0"/>
              <a:t>(4:30)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754774" y="6098613"/>
            <a:ext cx="592623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mr-IN" sz="3200" dirty="0" smtClean="0"/>
              <a:t>…</a:t>
            </a:r>
            <a:r>
              <a:rPr lang="en-US" sz="3200" dirty="0" smtClean="0"/>
              <a:t>are filled with</a:t>
            </a:r>
            <a:r>
              <a:rPr lang="en-US" sz="3200" dirty="0"/>
              <a:t> </a:t>
            </a:r>
            <a:r>
              <a:rPr lang="en-US" sz="3200" dirty="0" smtClean="0"/>
              <a:t>the Spirit. </a:t>
            </a:r>
            <a:r>
              <a:rPr lang="en-US" sz="2400" dirty="0" smtClean="0"/>
              <a:t>(5:18)</a:t>
            </a:r>
            <a:endParaRPr lang="en-US" sz="24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763929" y="3854369"/>
            <a:ext cx="8102279" cy="0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63930" y="1932840"/>
            <a:ext cx="1527858" cy="830997"/>
          </a:xfrm>
          <a:prstGeom prst="rect">
            <a:avLst/>
          </a:prstGeom>
          <a:solidFill>
            <a:schemeClr val="tx1"/>
          </a:solidFill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</a:rPr>
              <a:t>Ephesians 1-3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3929" y="5255594"/>
            <a:ext cx="1527858" cy="830997"/>
          </a:xfrm>
          <a:prstGeom prst="rect">
            <a:avLst/>
          </a:prstGeom>
          <a:solidFill>
            <a:schemeClr val="tx1"/>
          </a:solidFill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Ephesians 4-6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21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759" y="1455003"/>
            <a:ext cx="5464697" cy="63371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Spirit-filled people are: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5400" dirty="0"/>
              <a:t>s</a:t>
            </a:r>
            <a:r>
              <a:rPr lang="en-US" sz="5400" dirty="0" smtClean="0"/>
              <a:t>inging.</a:t>
            </a:r>
          </a:p>
          <a:p>
            <a:pPr>
              <a:buFont typeface="Arial" charset="0"/>
              <a:buChar char="•"/>
            </a:pPr>
            <a:r>
              <a:rPr lang="en-US" sz="5400" dirty="0" smtClean="0"/>
              <a:t>thankful.</a:t>
            </a:r>
          </a:p>
          <a:p>
            <a:pPr>
              <a:buFont typeface="Arial" charset="0"/>
              <a:buChar char="•"/>
            </a:pPr>
            <a:r>
              <a:rPr lang="en-US" sz="5400" dirty="0" smtClean="0"/>
              <a:t>submissive.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5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406479"/>
            <a:ext cx="6270922" cy="2098226"/>
          </a:xfrm>
        </p:spPr>
        <p:txBody>
          <a:bodyPr/>
          <a:lstStyle/>
          <a:p>
            <a:r>
              <a:rPr lang="en-US" sz="4800" dirty="0" smtClean="0"/>
              <a:t>Walk Intentionally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574305"/>
            <a:ext cx="5123755" cy="108623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“Be filled with the Spirit.”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4921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1498</TotalTime>
  <Words>132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Crop</vt:lpstr>
      <vt:lpstr>PowerPoint Presentation</vt:lpstr>
      <vt:lpstr>Walk Intentionally</vt:lpstr>
      <vt:lpstr>“Be careful how you walk…”  (Ephesians 5:15-18)</vt:lpstr>
      <vt:lpstr>PowerPoint Presentation</vt:lpstr>
      <vt:lpstr>Spirit-filled people are:</vt:lpstr>
      <vt:lpstr>Walk Intentionally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 Intentionally</dc:title>
  <dc:creator>Microsoft Office User</dc:creator>
  <cp:lastModifiedBy>Jon Baize</cp:lastModifiedBy>
  <cp:revision>14</cp:revision>
  <dcterms:created xsi:type="dcterms:W3CDTF">2017-06-30T22:56:04Z</dcterms:created>
  <dcterms:modified xsi:type="dcterms:W3CDTF">2017-07-02T00:05:58Z</dcterms:modified>
</cp:coreProperties>
</file>