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6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25"/>
    <p:restoredTop sz="94667"/>
  </p:normalViewPr>
  <p:slideViewPr>
    <p:cSldViewPr snapToGrid="0" snapToObjects="1">
      <p:cViewPr>
        <p:scale>
          <a:sx n="103" d="100"/>
          <a:sy n="103" d="100"/>
        </p:scale>
        <p:origin x="-168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6561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14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221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539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520052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72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15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30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38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41286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54938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817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11" orient="horz" pos="1368" userDrawn="1">
          <p15:clr>
            <a:srgbClr val="F26B43"/>
          </p15:clr>
        </p15:guide>
        <p15:guide id="12" orient="horz" pos="1440" userDrawn="1">
          <p15:clr>
            <a:srgbClr val="F26B43"/>
          </p15:clr>
        </p15:guide>
        <p15:guide id="13" orient="horz" pos="3696" userDrawn="1">
          <p15:clr>
            <a:srgbClr val="F26B43"/>
          </p15:clr>
        </p15:guide>
        <p15:guide id="14" orient="horz" pos="432" userDrawn="1">
          <p15:clr>
            <a:srgbClr val="F26B43"/>
          </p15:clr>
        </p15:guide>
        <p15:guide id="15" orient="horz" pos="1512" userDrawn="1">
          <p15:clr>
            <a:srgbClr val="F26B43"/>
          </p15:clr>
        </p15:guide>
        <p15:guide id="16" pos="5184" userDrawn="1">
          <p15:clr>
            <a:srgbClr val="F26B43"/>
          </p15:clr>
        </p15:guide>
        <p15:guide id="17" pos="702" userDrawn="1">
          <p15:clr>
            <a:srgbClr val="F26B43"/>
          </p15:clr>
        </p15:guide>
        <p15:guide id="18" pos="6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67067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Ephesians 4:1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462971"/>
            <a:ext cx="7200900" cy="1709459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“Therefore I, the prisoner of the Lord, implore you to walk in a manner worthy of the calling with which you have been called</a:t>
            </a:r>
            <a:r>
              <a:rPr lang="mr-IN" sz="3600" dirty="0"/>
              <a:t>…</a:t>
            </a:r>
            <a:r>
              <a:rPr lang="en-US" sz="3600" dirty="0"/>
              <a:t>”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112745" y="4458129"/>
            <a:ext cx="3398744" cy="695885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Chapters 1-3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830856" y="4458129"/>
            <a:ext cx="3398744" cy="695885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Chapters 4-6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2624698" y="3646023"/>
            <a:ext cx="1345418" cy="86437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216022" y="3137705"/>
            <a:ext cx="2558763" cy="136112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151150" y="5322111"/>
            <a:ext cx="3321933" cy="99257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3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God’s Story</a:t>
            </a:r>
          </a:p>
          <a:p>
            <a:pPr algn="ctr"/>
            <a:r>
              <a:rPr lang="en-US" sz="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(What He has done)</a:t>
            </a:r>
            <a:endParaRPr lang="en-US" sz="3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378089" y="5322111"/>
            <a:ext cx="2304278" cy="992579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3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Our Story</a:t>
            </a:r>
          </a:p>
          <a:p>
            <a:pPr algn="ctr"/>
            <a:r>
              <a:rPr lang="en-US" sz="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(What we do)</a:t>
            </a:r>
            <a:endParaRPr lang="en-US" sz="3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4953965" y="3149280"/>
            <a:ext cx="2858946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770204" y="3680748"/>
            <a:ext cx="5232480" cy="2896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465924" y="3129026"/>
            <a:ext cx="2858946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511489" y="2563796"/>
            <a:ext cx="2858946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63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1" grpId="0" animBg="1"/>
      <p:bldP spid="13" grpId="0" animBg="1"/>
      <p:bldP spid="23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614830"/>
            <a:ext cx="6270922" cy="2098226"/>
          </a:xfrm>
        </p:spPr>
        <p:txBody>
          <a:bodyPr/>
          <a:lstStyle/>
          <a:p>
            <a:r>
              <a:rPr lang="en-US" dirty="0" smtClean="0"/>
              <a:t>Walking in Unity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782656"/>
            <a:ext cx="5123755" cy="1086237"/>
          </a:xfrm>
        </p:spPr>
        <p:txBody>
          <a:bodyPr>
            <a:normAutofit/>
          </a:bodyPr>
          <a:lstStyle/>
          <a:p>
            <a:r>
              <a:rPr lang="en-US" sz="4000" dirty="0"/>
              <a:t>Ephesians 4:1-16</a:t>
            </a:r>
          </a:p>
        </p:txBody>
      </p:sp>
    </p:spTree>
    <p:extLst>
      <p:ext uri="{BB962C8B-B14F-4D97-AF65-F5344CB8AC3E}">
        <p14:creationId xmlns:p14="http://schemas.microsoft.com/office/powerpoint/2010/main" val="139013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849" y="504309"/>
            <a:ext cx="7200900" cy="554691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Walking in </a:t>
            </a:r>
            <a:r>
              <a:rPr lang="en-US" dirty="0" smtClean="0"/>
              <a:t>Unity </a:t>
            </a:r>
            <a:br>
              <a:rPr lang="en-US" dirty="0" smtClean="0"/>
            </a:br>
            <a:r>
              <a:rPr lang="en-US" sz="2800" dirty="0" smtClean="0"/>
              <a:t>(Ephesians 4:1-16)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6346" y="1732990"/>
            <a:ext cx="4616331" cy="617934"/>
          </a:xfrm>
        </p:spPr>
        <p:txBody>
          <a:bodyPr/>
          <a:lstStyle/>
          <a:p>
            <a:pPr algn="ctr"/>
            <a:r>
              <a:rPr lang="en-US" sz="3600" u="sng" dirty="0"/>
              <a:t>Unity of the </a:t>
            </a:r>
            <a:r>
              <a:rPr lang="en-US" sz="3600" u="sng" dirty="0" smtClean="0"/>
              <a:t>Spirit</a:t>
            </a:r>
            <a:endParaRPr lang="en-US" sz="3600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36" y="2453588"/>
            <a:ext cx="3964349" cy="3889338"/>
          </a:xfrm>
        </p:spPr>
        <p:txBody>
          <a:bodyPr>
            <a:noAutofit/>
          </a:bodyPr>
          <a:lstStyle/>
          <a:p>
            <a:r>
              <a:rPr lang="en-US" sz="2800" dirty="0"/>
              <a:t>A unity we have, and maintain. (4:3)</a:t>
            </a:r>
          </a:p>
          <a:p>
            <a:r>
              <a:rPr lang="en-US" sz="2800" dirty="0"/>
              <a:t>Based on foundational gospel truth. (4:4-6)</a:t>
            </a:r>
          </a:p>
          <a:p>
            <a:r>
              <a:rPr lang="en-US" sz="2800" dirty="0"/>
              <a:t>Requires humility, patience, </a:t>
            </a:r>
            <a:r>
              <a:rPr lang="en-US" sz="2800" dirty="0" smtClean="0"/>
              <a:t>tolerance to maintain.  (</a:t>
            </a:r>
            <a:r>
              <a:rPr lang="en-US" sz="2800" dirty="0"/>
              <a:t>4:2)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67848" y="1732990"/>
            <a:ext cx="3451586" cy="617934"/>
          </a:xfrm>
        </p:spPr>
        <p:txBody>
          <a:bodyPr/>
          <a:lstStyle/>
          <a:p>
            <a:pPr algn="ctr"/>
            <a:r>
              <a:rPr lang="en-US" sz="3600" u="sng" dirty="0"/>
              <a:t>Unity of the F</a:t>
            </a:r>
            <a:r>
              <a:rPr lang="en-US" sz="3600" u="sng" dirty="0" smtClean="0"/>
              <a:t>aith</a:t>
            </a:r>
            <a:endParaRPr lang="en-US" sz="36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39121" y="2453588"/>
            <a:ext cx="3909040" cy="3750442"/>
          </a:xfrm>
        </p:spPr>
        <p:txBody>
          <a:bodyPr>
            <a:normAutofit/>
          </a:bodyPr>
          <a:lstStyle/>
          <a:p>
            <a:r>
              <a:rPr lang="en-US" sz="2800" dirty="0"/>
              <a:t>A unity we don’t have, but we attain. (4:13)</a:t>
            </a:r>
          </a:p>
          <a:p>
            <a:r>
              <a:rPr lang="en-US" sz="2800" dirty="0" smtClean="0"/>
              <a:t>Fulfilled </a:t>
            </a:r>
            <a:r>
              <a:rPr lang="en-US" sz="2800" dirty="0"/>
              <a:t>in </a:t>
            </a:r>
            <a:r>
              <a:rPr lang="en-US" sz="2800" dirty="0" smtClean="0"/>
              <a:t>mature knowledge of </a:t>
            </a:r>
            <a:r>
              <a:rPr lang="en-US" sz="2800" dirty="0"/>
              <a:t>Christ. (4:13-16)</a:t>
            </a:r>
          </a:p>
          <a:p>
            <a:r>
              <a:rPr lang="en-US" sz="2800" dirty="0"/>
              <a:t>Requires teaching, learning, </a:t>
            </a:r>
            <a:r>
              <a:rPr lang="en-US" sz="2800" dirty="0" smtClean="0"/>
              <a:t>working to attain. (</a:t>
            </a:r>
            <a:r>
              <a:rPr lang="en-US" sz="2800" dirty="0"/>
              <a:t>4:7-12, 16)</a:t>
            </a:r>
          </a:p>
          <a:p>
            <a:endParaRPr lang="en-US" sz="225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687746" y="1628816"/>
            <a:ext cx="0" cy="4609936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1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03162"/>
          </a:xfrm>
        </p:spPr>
        <p:txBody>
          <a:bodyPr/>
          <a:lstStyle/>
          <a:p>
            <a:pPr algn="ctr"/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649392"/>
            <a:ext cx="7200900" cy="3581400"/>
          </a:xfrm>
        </p:spPr>
        <p:txBody>
          <a:bodyPr/>
          <a:lstStyle/>
          <a:p>
            <a:r>
              <a:rPr lang="en-US" sz="3200" dirty="0" smtClean="0"/>
              <a:t>Maintain our unity.</a:t>
            </a:r>
          </a:p>
          <a:p>
            <a:pPr lvl="1"/>
            <a:r>
              <a:rPr lang="en-US" sz="2800" dirty="0" smtClean="0"/>
              <a:t>Rehearse the ’ones.’</a:t>
            </a:r>
          </a:p>
          <a:p>
            <a:pPr lvl="1"/>
            <a:r>
              <a:rPr lang="en-US" sz="2800" dirty="0" smtClean="0"/>
              <a:t>Kindly tolerate the imperfections of others.</a:t>
            </a:r>
          </a:p>
          <a:p>
            <a:r>
              <a:rPr lang="en-US" sz="3200" dirty="0" smtClean="0"/>
              <a:t>Strive for unity.</a:t>
            </a:r>
          </a:p>
          <a:p>
            <a:pPr lvl="1"/>
            <a:r>
              <a:rPr lang="en-US" sz="2800" dirty="0" smtClean="0"/>
              <a:t>Seek to learn, together.</a:t>
            </a:r>
          </a:p>
          <a:p>
            <a:pPr lvl="1"/>
            <a:r>
              <a:rPr lang="en-US" sz="2800" dirty="0" smtClean="0"/>
              <a:t>Do your part to contribute.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41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614830"/>
            <a:ext cx="6270922" cy="2098226"/>
          </a:xfrm>
        </p:spPr>
        <p:txBody>
          <a:bodyPr/>
          <a:lstStyle/>
          <a:p>
            <a:r>
              <a:rPr lang="en-US" dirty="0" smtClean="0"/>
              <a:t>Walking in Unity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782656"/>
            <a:ext cx="5123755" cy="1086237"/>
          </a:xfrm>
        </p:spPr>
        <p:txBody>
          <a:bodyPr>
            <a:normAutofit/>
          </a:bodyPr>
          <a:lstStyle/>
          <a:p>
            <a:r>
              <a:rPr lang="en-US" sz="4000" dirty="0"/>
              <a:t>Ephesians 4:1-16</a:t>
            </a:r>
          </a:p>
        </p:txBody>
      </p:sp>
    </p:spTree>
    <p:extLst>
      <p:ext uri="{BB962C8B-B14F-4D97-AF65-F5344CB8AC3E}">
        <p14:creationId xmlns:p14="http://schemas.microsoft.com/office/powerpoint/2010/main" val="38432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2418</TotalTime>
  <Words>172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Crop</vt:lpstr>
      <vt:lpstr>Ephesians 4:1</vt:lpstr>
      <vt:lpstr>Walking in Unity</vt:lpstr>
      <vt:lpstr>Walking in Unity  (Ephesians 4:1-16)</vt:lpstr>
      <vt:lpstr>Applications</vt:lpstr>
      <vt:lpstr>Walking in Unity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Walking in Unity</dc:title>
  <dc:creator>Microsoft Office User</dc:creator>
  <cp:lastModifiedBy>Jon Baize</cp:lastModifiedBy>
  <cp:revision>14</cp:revision>
  <dcterms:created xsi:type="dcterms:W3CDTF">2017-05-19T21:09:01Z</dcterms:created>
  <dcterms:modified xsi:type="dcterms:W3CDTF">2017-05-21T14:51:51Z</dcterms:modified>
</cp:coreProperties>
</file>