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7"/>
    <p:restoredTop sz="94675"/>
  </p:normalViewPr>
  <p:slideViewPr>
    <p:cSldViewPr snapToGrid="0" snapToObjects="1">
      <p:cViewPr varScale="1">
        <p:scale>
          <a:sx n="111" d="100"/>
          <a:sy n="111" d="100"/>
        </p:scale>
        <p:origin x="32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4F628CF-753B-404B-AEA1-4B20FC320D87}" type="datetimeFigureOut">
              <a:rPr lang="en-US" smtClean="0"/>
              <a:t>3/11/17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CAAA799-3F44-0D4A-BEFF-DEABBA803544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459478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628CF-753B-404B-AEA1-4B20FC320D87}" type="datetimeFigureOut">
              <a:rPr lang="en-US" smtClean="0"/>
              <a:t>3/11/17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AA799-3F44-0D4A-BEFF-DEABBA803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99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628CF-753B-404B-AEA1-4B20FC320D87}" type="datetimeFigureOut">
              <a:rPr lang="en-US" smtClean="0"/>
              <a:t>3/11/17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AA799-3F44-0D4A-BEFF-DEABBA803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689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628CF-753B-404B-AEA1-4B20FC320D87}" type="datetimeFigureOut">
              <a:rPr lang="en-US" smtClean="0"/>
              <a:t>3/11/17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AA799-3F44-0D4A-BEFF-DEABBA803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185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F628CF-753B-404B-AEA1-4B20FC320D87}" type="datetimeFigureOut">
              <a:rPr lang="en-US" smtClean="0"/>
              <a:t>3/11/17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CAAA799-3F44-0D4A-BEFF-DEABBA80354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48387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628CF-753B-404B-AEA1-4B20FC320D87}" type="datetimeFigureOut">
              <a:rPr lang="en-US" smtClean="0"/>
              <a:t>3/11/17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AA799-3F44-0D4A-BEFF-DEABBA803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346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628CF-753B-404B-AEA1-4B20FC320D87}" type="datetimeFigureOut">
              <a:rPr lang="en-US" smtClean="0"/>
              <a:t>3/11/17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AA799-3F44-0D4A-BEFF-DEABBA803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763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628CF-753B-404B-AEA1-4B20FC320D87}" type="datetimeFigureOut">
              <a:rPr lang="en-US" smtClean="0"/>
              <a:t>3/11/17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AA799-3F44-0D4A-BEFF-DEABBA803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021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628CF-753B-404B-AEA1-4B20FC320D87}" type="datetimeFigureOut">
              <a:rPr lang="en-US" smtClean="0"/>
              <a:t>3/11/17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AA799-3F44-0D4A-BEFF-DEABBA803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480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F628CF-753B-404B-AEA1-4B20FC320D87}" type="datetimeFigureOut">
              <a:rPr lang="en-US" smtClean="0"/>
              <a:t>3/11/17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CAAA799-3F44-0D4A-BEFF-DEABBA80354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35342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F628CF-753B-404B-AEA1-4B20FC320D87}" type="datetimeFigureOut">
              <a:rPr lang="en-US" smtClean="0"/>
              <a:t>3/11/17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CAAA799-3F44-0D4A-BEFF-DEABBA80354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24861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C4F628CF-753B-404B-AEA1-4B20FC320D87}" type="datetimeFigureOut">
              <a:rPr lang="en-US" smtClean="0"/>
              <a:t>3/11/17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2CAAA799-3F44-0D4A-BEFF-DEABBA80354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79747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11" orient="horz" pos="1368" userDrawn="1">
          <p15:clr>
            <a:srgbClr val="F26B43"/>
          </p15:clr>
        </p15:guide>
        <p15:guide id="12" orient="horz" pos="1440" userDrawn="1">
          <p15:clr>
            <a:srgbClr val="F26B43"/>
          </p15:clr>
        </p15:guide>
        <p15:guide id="13" orient="horz" pos="3696" userDrawn="1">
          <p15:clr>
            <a:srgbClr val="F26B43"/>
          </p15:clr>
        </p15:guide>
        <p15:guide id="14" orient="horz" pos="432" userDrawn="1">
          <p15:clr>
            <a:srgbClr val="F26B43"/>
          </p15:clr>
        </p15:guide>
        <p15:guide id="15" orient="horz" pos="1512" userDrawn="1">
          <p15:clr>
            <a:srgbClr val="F26B43"/>
          </p15:clr>
        </p15:guide>
        <p15:guide id="16" pos="5184" userDrawn="1">
          <p15:clr>
            <a:srgbClr val="F26B43"/>
          </p15:clr>
        </p15:guide>
        <p15:guide id="17" pos="702" userDrawn="1">
          <p15:clr>
            <a:srgbClr val="F26B43"/>
          </p15:clr>
        </p15:guide>
        <p15:guide id="18" pos="6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510654"/>
            <a:ext cx="6270922" cy="2098226"/>
          </a:xfrm>
        </p:spPr>
        <p:txBody>
          <a:bodyPr/>
          <a:lstStyle/>
          <a:p>
            <a:r>
              <a:rPr lang="en-US" sz="5400" dirty="0" smtClean="0"/>
              <a:t>We are His House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678480"/>
            <a:ext cx="5123755" cy="1086237"/>
          </a:xfrm>
        </p:spPr>
        <p:txBody>
          <a:bodyPr>
            <a:normAutofit/>
          </a:bodyPr>
          <a:lstStyle/>
          <a:p>
            <a:r>
              <a:rPr lang="en-US" sz="3600" b="1" dirty="0"/>
              <a:t>Ephesians 2:11-22</a:t>
            </a:r>
          </a:p>
        </p:txBody>
      </p:sp>
    </p:spTree>
    <p:extLst>
      <p:ext uri="{BB962C8B-B14F-4D97-AF65-F5344CB8AC3E}">
        <p14:creationId xmlns:p14="http://schemas.microsoft.com/office/powerpoint/2010/main" val="205923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God’s Plan is to Unite People:</a:t>
            </a:r>
            <a:br>
              <a:rPr lang="en-US" dirty="0" smtClean="0"/>
            </a:br>
            <a:r>
              <a:rPr lang="en-US" dirty="0" smtClean="0"/>
              <a:t>Ephesians 2:11-22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699" y="2286000"/>
            <a:ext cx="7687037" cy="35814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charset="2"/>
              <a:buChar char="Ø"/>
            </a:pPr>
            <a:r>
              <a:rPr lang="en-US" sz="3400" b="1" dirty="0"/>
              <a:t>Gentiles were </a:t>
            </a:r>
            <a:r>
              <a:rPr lang="en-US" sz="3400" b="1" dirty="0" smtClean="0"/>
              <a:t>separate from Israel.</a:t>
            </a:r>
          </a:p>
          <a:p>
            <a:pPr>
              <a:lnSpc>
                <a:spcPct val="150000"/>
              </a:lnSpc>
              <a:buFont typeface="Wingdings" charset="2"/>
              <a:buChar char="Ø"/>
            </a:pPr>
            <a:r>
              <a:rPr lang="en-US" sz="3400" b="1" dirty="0" smtClean="0"/>
              <a:t>Jesus reconciled Jews and Gentiles. </a:t>
            </a:r>
          </a:p>
          <a:p>
            <a:pPr>
              <a:lnSpc>
                <a:spcPct val="150000"/>
              </a:lnSpc>
              <a:buFont typeface="Wingdings" charset="2"/>
              <a:buChar char="Ø"/>
            </a:pPr>
            <a:r>
              <a:rPr lang="en-US" sz="3400" b="1" dirty="0" smtClean="0"/>
              <a:t>God </a:t>
            </a:r>
            <a:r>
              <a:rPr lang="en-US" sz="3400" b="1" dirty="0"/>
              <a:t>is building His people </a:t>
            </a:r>
            <a:r>
              <a:rPr lang="en-US" sz="3400" b="1" dirty="0" smtClean="0"/>
              <a:t>as </a:t>
            </a:r>
            <a:r>
              <a:rPr lang="en-US" sz="3400" b="1" dirty="0"/>
              <a:t>a temple</a:t>
            </a:r>
            <a:r>
              <a:rPr lang="en-US" sz="3400" b="1" dirty="0" smtClean="0"/>
              <a:t>.</a:t>
            </a:r>
            <a:endParaRPr lang="en-US" sz="3400" b="1" dirty="0"/>
          </a:p>
        </p:txBody>
      </p:sp>
    </p:spTree>
    <p:extLst>
      <p:ext uri="{BB962C8B-B14F-4D97-AF65-F5344CB8AC3E}">
        <p14:creationId xmlns:p14="http://schemas.microsoft.com/office/powerpoint/2010/main" val="619647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300" dirty="0" smtClean="0"/>
              <a:t>We are the House of God:</a:t>
            </a:r>
            <a:br>
              <a:rPr lang="en-US" sz="4300" dirty="0" smtClean="0"/>
            </a:br>
            <a:r>
              <a:rPr lang="en-US" sz="4300" dirty="0" smtClean="0"/>
              <a:t>Applications from Ephesians 2</a:t>
            </a:r>
            <a:endParaRPr lang="en-US" sz="4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699" y="2286000"/>
            <a:ext cx="7687037" cy="35814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charset="2"/>
              <a:buChar char="Ø"/>
            </a:pPr>
            <a:r>
              <a:rPr lang="en-US" sz="3400" b="1" dirty="0" smtClean="0"/>
              <a:t>Remember.</a:t>
            </a:r>
          </a:p>
          <a:p>
            <a:pPr>
              <a:lnSpc>
                <a:spcPct val="150000"/>
              </a:lnSpc>
              <a:buFont typeface="Wingdings" charset="2"/>
              <a:buChar char="Ø"/>
            </a:pPr>
            <a:r>
              <a:rPr lang="en-US" sz="3400" b="1" dirty="0" smtClean="0"/>
              <a:t>Tear Down. </a:t>
            </a:r>
          </a:p>
          <a:p>
            <a:pPr>
              <a:lnSpc>
                <a:spcPct val="150000"/>
              </a:lnSpc>
              <a:buFont typeface="Wingdings" charset="2"/>
              <a:buChar char="Ø"/>
            </a:pPr>
            <a:r>
              <a:rPr lang="en-US" sz="3400" b="1" dirty="0" smtClean="0"/>
              <a:t>Build Up.</a:t>
            </a:r>
            <a:endParaRPr lang="en-US" sz="3400" b="1" dirty="0"/>
          </a:p>
        </p:txBody>
      </p:sp>
    </p:spTree>
    <p:extLst>
      <p:ext uri="{BB962C8B-B14F-4D97-AF65-F5344CB8AC3E}">
        <p14:creationId xmlns:p14="http://schemas.microsoft.com/office/powerpoint/2010/main" val="496868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510654"/>
            <a:ext cx="6270922" cy="2098226"/>
          </a:xfrm>
        </p:spPr>
        <p:txBody>
          <a:bodyPr/>
          <a:lstStyle/>
          <a:p>
            <a:r>
              <a:rPr lang="en-US" sz="5400" dirty="0" smtClean="0"/>
              <a:t>We are His House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678480"/>
            <a:ext cx="5123755" cy="1086237"/>
          </a:xfrm>
        </p:spPr>
        <p:txBody>
          <a:bodyPr>
            <a:normAutofit/>
          </a:bodyPr>
          <a:lstStyle/>
          <a:p>
            <a:r>
              <a:rPr lang="en-US" sz="3500" b="1" dirty="0" smtClean="0"/>
              <a:t>“He Himself is our Peace.”</a:t>
            </a:r>
            <a:endParaRPr lang="en-US" sz="3500" b="1" dirty="0"/>
          </a:p>
        </p:txBody>
      </p:sp>
    </p:spTree>
    <p:extLst>
      <p:ext uri="{BB962C8B-B14F-4D97-AF65-F5344CB8AC3E}">
        <p14:creationId xmlns:p14="http://schemas.microsoft.com/office/powerpoint/2010/main" val="195283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</a:majorFont>
      <a:minorFont>
        <a:latin typeface="Franklin Gothic Book" panose="020B0503020102020204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160</TotalTime>
  <Words>60</Words>
  <Application>Microsoft Macintosh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Franklin Gothic Book</vt:lpstr>
      <vt:lpstr>Wingdings</vt:lpstr>
      <vt:lpstr>Crop</vt:lpstr>
      <vt:lpstr>We are His House</vt:lpstr>
      <vt:lpstr>God’s Plan is to Unite People: Ephesians 2:11-22</vt:lpstr>
      <vt:lpstr>We are the House of God: Applications from Ephesians 2</vt:lpstr>
      <vt:lpstr>We are His House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are His House</dc:title>
  <dc:creator>Microsoft Office User</dc:creator>
  <cp:lastModifiedBy>Microsoft Office User</cp:lastModifiedBy>
  <cp:revision>4</cp:revision>
  <dcterms:created xsi:type="dcterms:W3CDTF">2017-03-11T18:53:31Z</dcterms:created>
  <dcterms:modified xsi:type="dcterms:W3CDTF">2017-03-11T21:33:58Z</dcterms:modified>
</cp:coreProperties>
</file>