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DBB993-0163-4659-9859-4227A2044076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B84563-0B7C-4208-AD04-874B1384C40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319996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John 13: 31-35;  17:17-21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 COMPELLING  REASON:   THE  CHURCH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our actions we deliver proof to the world of the existence of God and His power – Eph. 3:10</a:t>
            </a:r>
          </a:p>
          <a:p>
            <a:r>
              <a:rPr lang="en-US" dirty="0" smtClean="0"/>
              <a:t>A proof to men and angels and demons.</a:t>
            </a:r>
          </a:p>
          <a:p>
            <a:r>
              <a:rPr lang="en-US" dirty="0" smtClean="0"/>
              <a:t>Prophesied – Isa. 11:6-10</a:t>
            </a:r>
          </a:p>
          <a:p>
            <a:r>
              <a:rPr lang="en-US" dirty="0" smtClean="0"/>
              <a:t>I judge a philosophy or community on the opportunities it provides:  Communism,  Islam,  Christianity (the Divine concept – not perversions)</a:t>
            </a:r>
          </a:p>
          <a:p>
            <a:r>
              <a:rPr lang="en-US" dirty="0" smtClean="0"/>
              <a:t>God didn’t just leave a Bible and a Messiah. He planned an organization.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Church  -  A Divine Testimony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gives us what the world tries to “legislate”.</a:t>
            </a:r>
          </a:p>
          <a:p>
            <a:r>
              <a:rPr lang="en-US" sz="2800" dirty="0" smtClean="0"/>
              <a:t>External force vs. internal</a:t>
            </a:r>
          </a:p>
          <a:p>
            <a:r>
              <a:rPr lang="en-US" sz="2800" dirty="0" smtClean="0"/>
              <a:t>Gal. 3:26-29</a:t>
            </a:r>
          </a:p>
          <a:p>
            <a:r>
              <a:rPr lang="en-US" sz="2800" dirty="0" smtClean="0"/>
              <a:t>All serve same God and inherit same heaven.</a:t>
            </a:r>
          </a:p>
          <a:p>
            <a:r>
              <a:rPr lang="en-US" sz="2800" dirty="0" smtClean="0"/>
              <a:t>Though we may have different roles.</a:t>
            </a:r>
          </a:p>
          <a:p>
            <a:r>
              <a:rPr lang="en-US" sz="2800" dirty="0" smtClean="0"/>
              <a:t>Rich, poor or middle, we mingle on equal footing.</a:t>
            </a:r>
          </a:p>
          <a:p>
            <a:r>
              <a:rPr lang="en-US" sz="2800" dirty="0" smtClean="0"/>
              <a:t>I have seen a sergeant preach to a general.</a:t>
            </a:r>
          </a:p>
          <a:p>
            <a:r>
              <a:rPr lang="en-US" sz="2800" dirty="0" smtClean="0"/>
              <a:t>There are failures, but God’s plan accomplishes what we allow.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Unified Body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Testament provided for needs – it too is from God.</a:t>
            </a:r>
          </a:p>
          <a:p>
            <a:r>
              <a:rPr lang="en-US" sz="2800" dirty="0" smtClean="0"/>
              <a:t>The New also:  Acts 6;  11:28</a:t>
            </a:r>
          </a:p>
          <a:p>
            <a:r>
              <a:rPr lang="en-US" sz="2800" dirty="0" smtClean="0"/>
              <a:t>Acts 2:45, “As any one had need…”</a:t>
            </a:r>
          </a:p>
          <a:p>
            <a:r>
              <a:rPr lang="en-US" sz="2800" dirty="0" smtClean="0"/>
              <a:t>Effort expected on our part:  2 Thess. 3:6-12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Welfare System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Scattered – but not alone</a:t>
            </a:r>
          </a:p>
          <a:p>
            <a:r>
              <a:rPr lang="en-US" sz="2800" dirty="0" smtClean="0"/>
              <a:t>The “family” of God</a:t>
            </a:r>
          </a:p>
          <a:p>
            <a:r>
              <a:rPr lang="en-US" sz="2800" dirty="0" smtClean="0"/>
              <a:t>The “body” of Christ – I Cor. 12 – a place for each of us.</a:t>
            </a:r>
          </a:p>
          <a:p>
            <a:r>
              <a:rPr lang="en-US" sz="2800" dirty="0" smtClean="0"/>
              <a:t>No matter how small our abilities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Belonging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John 17:13ff</a:t>
            </a:r>
          </a:p>
          <a:p>
            <a:r>
              <a:rPr lang="en-US" sz="2800" dirty="0" smtClean="0"/>
              <a:t>Satan attacks, and our flesh can be weak.</a:t>
            </a:r>
          </a:p>
          <a:p>
            <a:r>
              <a:rPr lang="en-US" sz="2800" dirty="0" smtClean="0"/>
              <a:t>But basically God holds us to a standard that elevates our soul and life.</a:t>
            </a:r>
          </a:p>
          <a:p>
            <a:r>
              <a:rPr lang="en-US" sz="2800" dirty="0" smtClean="0"/>
              <a:t>And we approve – Rom. 7:22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Moral Plane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all “new” movements, does this one prosper?</a:t>
            </a:r>
          </a:p>
          <a:p>
            <a:r>
              <a:rPr lang="en-US" dirty="0" smtClean="0"/>
              <a:t>A Loving Savior – worth adoring.</a:t>
            </a:r>
          </a:p>
          <a:p>
            <a:r>
              <a:rPr lang="en-US" dirty="0" smtClean="0"/>
              <a:t>A loving church – worth being a part of.</a:t>
            </a:r>
          </a:p>
          <a:p>
            <a:r>
              <a:rPr lang="en-US" dirty="0" smtClean="0"/>
              <a:t>We can reject it to our own hurt – resist it but long for its peace</a:t>
            </a:r>
          </a:p>
          <a:p>
            <a:r>
              <a:rPr lang="en-US" dirty="0" smtClean="0"/>
              <a:t>We embrace it to earthly joy and heavenly bliss.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344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A  COMPELLING  REASON:   THE  CHURCH</vt:lpstr>
      <vt:lpstr>The  Church  -  A Divine Testimony</vt:lpstr>
      <vt:lpstr>A Unified Body</vt:lpstr>
      <vt:lpstr>A New Welfare System</vt:lpstr>
      <vt:lpstr>Sense of Belonging</vt:lpstr>
      <vt:lpstr>A New Moral Plane</vt:lpstr>
      <vt:lpstr>Why??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COMPELLING  REASON:   THE  CHURCH</dc:title>
  <dc:creator>Bellaire Church</dc:creator>
  <cp:lastModifiedBy>Bellaire Church</cp:lastModifiedBy>
  <cp:revision>4</cp:revision>
  <dcterms:created xsi:type="dcterms:W3CDTF">2015-09-26T15:58:40Z</dcterms:created>
  <dcterms:modified xsi:type="dcterms:W3CDTF">2015-09-26T16:28:56Z</dcterms:modified>
</cp:coreProperties>
</file>