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989B-4FA3-431A-AC02-0CB4AF8F08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12C2D-9A9E-4FDD-9023-5BADE744EC0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989B-4FA3-431A-AC02-0CB4AF8F08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C2D-9A9E-4FDD-9023-5BADE744EC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989B-4FA3-431A-AC02-0CB4AF8F08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C2D-9A9E-4FDD-9023-5BADE744EC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1BD989B-4FA3-431A-AC02-0CB4AF8F08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5112C2D-9A9E-4FDD-9023-5BADE744EC0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989B-4FA3-431A-AC02-0CB4AF8F08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C2D-9A9E-4FDD-9023-5BADE744EC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989B-4FA3-431A-AC02-0CB4AF8F08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C2D-9A9E-4FDD-9023-5BADE744EC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C2D-9A9E-4FDD-9023-5BADE744EC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989B-4FA3-431A-AC02-0CB4AF8F08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989B-4FA3-431A-AC02-0CB4AF8F08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C2D-9A9E-4FDD-9023-5BADE744EC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989B-4FA3-431A-AC02-0CB4AF8F08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C2D-9A9E-4FDD-9023-5BADE744EC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1BD989B-4FA3-431A-AC02-0CB4AF8F08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5112C2D-9A9E-4FDD-9023-5BADE744EC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989B-4FA3-431A-AC02-0CB4AF8F08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12C2D-9A9E-4FDD-9023-5BADE744EC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1BD989B-4FA3-431A-AC02-0CB4AF8F08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5112C2D-9A9E-4FDD-9023-5BADE744EC0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Matt. 16:13-19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 COMPELLING  REASON:  JESUS  THE  CHRIST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one presented in the Bible. Not the figment of some imagination or misguided figure.</a:t>
            </a:r>
          </a:p>
          <a:p>
            <a:r>
              <a:rPr lang="en-US" dirty="0" smtClean="0"/>
              <a:t>A  divisive person.  Polarizing.</a:t>
            </a:r>
          </a:p>
          <a:p>
            <a:r>
              <a:rPr lang="en-US" dirty="0" smtClean="0"/>
              <a:t>But a historical person.</a:t>
            </a:r>
          </a:p>
          <a:p>
            <a:r>
              <a:rPr lang="en-US" dirty="0" smtClean="0"/>
              <a:t>Mentioned by: Josephus; Justin Martyr (Christian); Tacitus (Roman); Suetonius (Roman); Pliny, the Younger (Roman)</a:t>
            </a:r>
          </a:p>
          <a:p>
            <a:r>
              <a:rPr lang="en-US" dirty="0" smtClean="0"/>
              <a:t>One who demands an answer to, “Who do YOU say I am?”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This Jesus?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H.G Wells – historian. Asked to name the 3 greatest men in history. Jesus, Buddha and Aristotle</a:t>
            </a:r>
          </a:p>
          <a:p>
            <a:r>
              <a:rPr lang="en-US" dirty="0" smtClean="0"/>
              <a:t>“When I was asked which single individual has left the most permanent impression on the world, the manner of the questioner almost carried the implication that it was Jesus of Nazareth. I agreed. He is, I think, a quite cardinal figure in human history, and it will be long before Western men decide – if ever they do decide, to abandon his life as the turning point in their reckoning of time…”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Judge?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“Universal” Man – not first Century Jew, not Gentile.</a:t>
            </a:r>
          </a:p>
          <a:p>
            <a:r>
              <a:rPr lang="en-US" dirty="0" smtClean="0"/>
              <a:t>Look at His courage – Apostles would fight with sword, but shrank from criticism. Jesus cared not for self, but stood firmly for truth. All the way to the cross.</a:t>
            </a:r>
          </a:p>
          <a:p>
            <a:r>
              <a:rPr lang="en-US" dirty="0" smtClean="0"/>
              <a:t>He is not Pharisee, Sadducee, </a:t>
            </a:r>
            <a:r>
              <a:rPr lang="en-US" dirty="0" err="1" smtClean="0"/>
              <a:t>Herodian</a:t>
            </a:r>
            <a:r>
              <a:rPr lang="en-US" dirty="0" smtClean="0"/>
              <a:t>, nor common Jew. He is just Jesus, teacher of truth and lover of people.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Uniqueness of the Man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Matt. 5-7 – the greatest moral lesson ever taught. So “deep”, yet so understandable.</a:t>
            </a:r>
          </a:p>
          <a:p>
            <a:r>
              <a:rPr lang="en-US" dirty="0" smtClean="0"/>
              <a:t>Right is right – the “good” Samaritan (Luke 10:30ff)</a:t>
            </a:r>
          </a:p>
          <a:p>
            <a:r>
              <a:rPr lang="en-US" dirty="0" smtClean="0"/>
              <a:t>Understanding of God, Not traditional thought – Lord of Sabbath (Matt. 12:7ff).</a:t>
            </a:r>
          </a:p>
          <a:p>
            <a:r>
              <a:rPr lang="en-US" dirty="0" smtClean="0"/>
              <a:t>“Truly this was the Son of God!” Matt. 27:54</a:t>
            </a:r>
          </a:p>
          <a:p>
            <a:r>
              <a:rPr lang="en-US" dirty="0" smtClean="0"/>
              <a:t>His precepts are timeless, and impact us all today.</a:t>
            </a:r>
          </a:p>
          <a:p>
            <a:r>
              <a:rPr lang="en-US" dirty="0" smtClean="0"/>
              <a:t>John 7:46, “No man ever spoke like this man…”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Uniqueness of Teaching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Establish an eternal kingdom.</a:t>
            </a:r>
          </a:p>
          <a:p>
            <a:r>
              <a:rPr lang="en-US" dirty="0" smtClean="0"/>
              <a:t> </a:t>
            </a:r>
            <a:r>
              <a:rPr lang="en-US" dirty="0" smtClean="0"/>
              <a:t>Luke 17:21;  Mk. 1:13-14;  Matt. 12:28-9</a:t>
            </a:r>
          </a:p>
          <a:p>
            <a:r>
              <a:rPr lang="en-US" dirty="0" smtClean="0"/>
              <a:t>How would he do this?  </a:t>
            </a:r>
            <a:endParaRPr lang="en-US" dirty="0" smtClean="0"/>
          </a:p>
          <a:p>
            <a:r>
              <a:rPr lang="en-US" dirty="0" smtClean="0"/>
              <a:t>By dying.  Alexander tried this by might. So did the Caesars. And Napoleon. And Hitler. And countless others.</a:t>
            </a:r>
          </a:p>
          <a:p>
            <a:r>
              <a:rPr lang="en-US" dirty="0" smtClean="0"/>
              <a:t>Only Jesus established a kingdom that is mighty 2000 years later.</a:t>
            </a:r>
          </a:p>
          <a:p>
            <a:r>
              <a:rPr lang="en-US" dirty="0" smtClean="0"/>
              <a:t>Death leads us to heaven. His and ours. Matt. 16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He Sought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miracles</a:t>
            </a:r>
          </a:p>
          <a:p>
            <a:r>
              <a:rPr lang="en-US" dirty="0" smtClean="0"/>
              <a:t>His resurrection</a:t>
            </a:r>
          </a:p>
          <a:p>
            <a:r>
              <a:rPr lang="en-US" dirty="0" smtClean="0"/>
              <a:t>You can’t!  But if God exists, and Jesus is His Son, nothing is impossible.</a:t>
            </a:r>
          </a:p>
          <a:p>
            <a:r>
              <a:rPr lang="en-US" dirty="0" smtClean="0"/>
              <a:t>Preponderance of evidence should give us sufficient faith.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Prove…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98</TotalTime>
  <Words>465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A  COMPELLING  REASON:  JESUS  THE  CHRIST</vt:lpstr>
      <vt:lpstr>Who Is This Jesus?</vt:lpstr>
      <vt:lpstr>How Do We Judge?</vt:lpstr>
      <vt:lpstr>Uniqueness of the Man</vt:lpstr>
      <vt:lpstr>Uniqueness of Teaching</vt:lpstr>
      <vt:lpstr>The End He Sought</vt:lpstr>
      <vt:lpstr>How To Prove…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 COMPELLING  REASON:  JESUS  THE  CHRIST</dc:title>
  <dc:creator>Bellaire Church</dc:creator>
  <cp:lastModifiedBy>Bellaire Church</cp:lastModifiedBy>
  <cp:revision>10</cp:revision>
  <dcterms:created xsi:type="dcterms:W3CDTF">2015-09-12T15:31:34Z</dcterms:created>
  <dcterms:modified xsi:type="dcterms:W3CDTF">2015-09-12T17:09:56Z</dcterms:modified>
</cp:coreProperties>
</file>