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3D521-7389-44DD-AFAB-71EC901D4ADD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EEFCAC9-420C-4C22-9505-2CC306E046F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600"/>
            <a:ext cx="8305800" cy="2438400"/>
          </a:xfrm>
        </p:spPr>
        <p:txBody>
          <a:bodyPr/>
          <a:lstStyle/>
          <a:p>
            <a:r>
              <a:rPr lang="en-US" sz="2400" dirty="0" smtClean="0"/>
              <a:t>“I will give thanks to You, for I am fearfully and wonderfully made; Wonderful are Your works, And my soul knows it very well” (Psalm 139:14)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05800" cy="2209800"/>
          </a:xfrm>
        </p:spPr>
        <p:txBody>
          <a:bodyPr/>
          <a:lstStyle/>
          <a:p>
            <a:r>
              <a:rPr lang="en-US" dirty="0" smtClean="0"/>
              <a:t>A  CURIOUS  MIND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animals can think, plan. A hunting instinct?</a:t>
            </a:r>
          </a:p>
          <a:p>
            <a:r>
              <a:rPr lang="en-US" dirty="0" smtClean="0"/>
              <a:t>Man seems to exercise a greater curiosity.  </a:t>
            </a:r>
          </a:p>
          <a:p>
            <a:r>
              <a:rPr lang="en-US" dirty="0" smtClean="0"/>
              <a:t>We have a reasoning capacity (Isa. 1:18). And will experience judgment because of it.</a:t>
            </a:r>
          </a:p>
          <a:p>
            <a:r>
              <a:rPr lang="en-US" dirty="0" smtClean="0"/>
              <a:t>Gen. 2:7 – God “breathed into his nostrils the breath of life; and man became a living being.”</a:t>
            </a:r>
          </a:p>
          <a:p>
            <a:r>
              <a:rPr lang="en-US" dirty="0" smtClean="0"/>
              <a:t>The word “being” is plural – soul and spirit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Unique Creature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good, sometimes bad.</a:t>
            </a:r>
          </a:p>
          <a:p>
            <a:r>
              <a:rPr lang="en-US" dirty="0" smtClean="0"/>
              <a:t>“Forging mischief” (Prov. 6:18; 24:2)</a:t>
            </a:r>
          </a:p>
          <a:p>
            <a:r>
              <a:rPr lang="en-US" dirty="0" smtClean="0"/>
              <a:t>A child with a curious mind will discover many things, solve many problems.</a:t>
            </a:r>
          </a:p>
          <a:p>
            <a:r>
              <a:rPr lang="en-US" dirty="0" smtClean="0"/>
              <a:t>We usually view this trait as a great thing.</a:t>
            </a:r>
          </a:p>
          <a:p>
            <a:r>
              <a:rPr lang="en-US" dirty="0" smtClean="0"/>
              <a:t>Harness electricity, A/C, automobiles, medicine. The list is endless.</a:t>
            </a:r>
          </a:p>
          <a:p>
            <a:r>
              <a:rPr lang="en-US" dirty="0" smtClean="0"/>
              <a:t>Needs to be guided.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Curiosity is Creative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I beat level 16 of this video game?</a:t>
            </a:r>
          </a:p>
          <a:p>
            <a:r>
              <a:rPr lang="en-US" dirty="0" smtClean="0"/>
              <a:t>How do I get that next promotion? Make that next million”</a:t>
            </a:r>
          </a:p>
          <a:p>
            <a:r>
              <a:rPr lang="en-US" dirty="0" smtClean="0"/>
              <a:t>Followers of God naturally “get ahead” (Daniel, Joseph). But they didn’t live their life to get ahead.</a:t>
            </a:r>
          </a:p>
          <a:p>
            <a:r>
              <a:rPr lang="en-US" dirty="0" smtClean="0"/>
              <a:t>There are matters of greater importance.</a:t>
            </a:r>
          </a:p>
          <a:p>
            <a:r>
              <a:rPr lang="en-US" dirty="0" smtClean="0"/>
              <a:t>“He has also set eternity in their heart…” (Eccl 3:11)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Focus on Trivial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examination is encouraged – Prov. 4:23; 2 Cor. 13:5</a:t>
            </a:r>
          </a:p>
          <a:p>
            <a:r>
              <a:rPr lang="en-US" dirty="0" smtClean="0"/>
              <a:t>But w/0 a standard it is useless – James 1:23ff</a:t>
            </a:r>
          </a:p>
          <a:p>
            <a:r>
              <a:rPr lang="en-US" dirty="0" smtClean="0"/>
              <a:t>The better we know God the better view we have of self</a:t>
            </a:r>
          </a:p>
          <a:p>
            <a:r>
              <a:rPr lang="en-US" dirty="0" smtClean="0"/>
              <a:t>I Cor. 2:7-13 – Divine truth can’t be intuited.  God has revealed Himself. As our model. Gen. 1:26</a:t>
            </a:r>
          </a:p>
          <a:p>
            <a:r>
              <a:rPr lang="en-US" dirty="0" smtClean="0"/>
              <a:t>Knowing God, we can better understand self: conscience, role in life, destiny in eternity.</a:t>
            </a:r>
          </a:p>
          <a:p>
            <a:r>
              <a:rPr lang="en-US" dirty="0" smtClean="0"/>
              <a:t>We learn Divine qualities that enhance human existence: love, forgiveness, togetherness.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Into Self – Looking Into God!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this great party. Music, dancing, “wine”. It’ll be great fun.</a:t>
            </a:r>
          </a:p>
          <a:p>
            <a:r>
              <a:rPr lang="en-US" dirty="0" smtClean="0"/>
              <a:t>Spring break!!</a:t>
            </a:r>
          </a:p>
          <a:p>
            <a:r>
              <a:rPr lang="en-US" dirty="0" smtClean="0"/>
              <a:t>Death, destruction, degradation.</a:t>
            </a:r>
          </a:p>
          <a:p>
            <a:pPr marL="514350" indent="-514350">
              <a:buAutoNum type="arabicPeriod"/>
            </a:pPr>
            <a:r>
              <a:rPr lang="en-US" dirty="0" smtClean="0"/>
              <a:t>I am responsible for my relationships. With God, with some special one.</a:t>
            </a:r>
          </a:p>
          <a:p>
            <a:pPr marL="514350" indent="-514350">
              <a:buAutoNum type="arabicPeriod"/>
            </a:pPr>
            <a:r>
              <a:rPr lang="en-US" dirty="0" smtClean="0"/>
              <a:t> I am responsible for the animal within me.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I am responsible for doing good to all.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I am responsible for showing Jesus to the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Care?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Father and Creator</a:t>
            </a:r>
          </a:p>
          <a:p>
            <a:r>
              <a:rPr lang="en-US" dirty="0" smtClean="0"/>
              <a:t>No force, just an invitation</a:t>
            </a:r>
          </a:p>
          <a:p>
            <a:r>
              <a:rPr lang="en-US" dirty="0" smtClean="0"/>
              <a:t>John 3:16-21. </a:t>
            </a:r>
          </a:p>
          <a:p>
            <a:r>
              <a:rPr lang="en-US" dirty="0" smtClean="0"/>
              <a:t>Time to put our curiosity to good use.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A Desire for Us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48</TotalTime>
  <Words>451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A  CURIOUS  MIND</vt:lpstr>
      <vt:lpstr>A Unique Creature</vt:lpstr>
      <vt:lpstr>Curiosity is Creative</vt:lpstr>
      <vt:lpstr>Too Much Focus on Trivial</vt:lpstr>
      <vt:lpstr>Looking Into Self – Looking Into God!</vt:lpstr>
      <vt:lpstr>Why Should I Care?</vt:lpstr>
      <vt:lpstr>God Has A Desire for Us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CURIOUS  MIND</dc:title>
  <dc:creator>Bellaire Church</dc:creator>
  <cp:lastModifiedBy>Bellaire Church</cp:lastModifiedBy>
  <cp:revision>5</cp:revision>
  <dcterms:created xsi:type="dcterms:W3CDTF">2016-04-09T14:29:57Z</dcterms:created>
  <dcterms:modified xsi:type="dcterms:W3CDTF">2016-04-09T15:18:05Z</dcterms:modified>
</cp:coreProperties>
</file>