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D909-3476-424C-A60B-B218E271BF80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7BFC1BB-F972-40B1-A084-579C6731B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D909-3476-424C-A60B-B218E271BF80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C1BB-F972-40B1-A084-579C6731B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D909-3476-424C-A60B-B218E271BF80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C1BB-F972-40B1-A084-579C6731B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D909-3476-424C-A60B-B218E271BF80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7BFC1BB-F972-40B1-A084-579C6731B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D909-3476-424C-A60B-B218E271BF80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C1BB-F972-40B1-A084-579C6731BDC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D909-3476-424C-A60B-B218E271BF80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C1BB-F972-40B1-A084-579C6731B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D909-3476-424C-A60B-B218E271BF80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7BFC1BB-F972-40B1-A084-579C6731BDC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D909-3476-424C-A60B-B218E271BF80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C1BB-F972-40B1-A084-579C6731B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D909-3476-424C-A60B-B218E271BF80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C1BB-F972-40B1-A084-579C6731B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D909-3476-424C-A60B-B218E271BF80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C1BB-F972-40B1-A084-579C6731BD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D909-3476-424C-A60B-B218E271BF80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BFC1BB-F972-40B1-A084-579C6731BDCD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547D909-3476-424C-A60B-B218E271BF80}" type="datetimeFigureOut">
              <a:rPr lang="en-US" smtClean="0"/>
              <a:t>11/15/2013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7BFC1BB-F972-40B1-A084-579C6731BDC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1"/>
            <a:ext cx="8458200" cy="1828799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A  CONFESSION  OF  SIN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124200"/>
            <a:ext cx="8458200" cy="16764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“He who conceals his transgressions will not prosper, But he who confesses and forsakes them will find compassion” (Prov. 28:13)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Eyes of mercy</a:t>
            </a:r>
          </a:p>
          <a:p>
            <a:r>
              <a:rPr lang="en-US" dirty="0" smtClean="0"/>
              <a:t>Legs of mercy</a:t>
            </a:r>
          </a:p>
          <a:p>
            <a:r>
              <a:rPr lang="en-US" dirty="0" smtClean="0"/>
              <a:t>Arms of mercy</a:t>
            </a:r>
          </a:p>
          <a:p>
            <a:r>
              <a:rPr lang="en-US" dirty="0" smtClean="0"/>
              <a:t>Kisses of mercy</a:t>
            </a:r>
          </a:p>
          <a:p>
            <a:r>
              <a:rPr lang="en-US" dirty="0" smtClean="0"/>
              <a:t>Words of mercy</a:t>
            </a:r>
          </a:p>
          <a:p>
            <a:r>
              <a:rPr lang="en-US" dirty="0" smtClean="0"/>
              <a:t>“I have sinned”. </a:t>
            </a:r>
          </a:p>
          <a:p>
            <a:r>
              <a:rPr lang="en-US" dirty="0" smtClean="0"/>
              <a:t>Which are you?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Confession is to God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confession is to “one another”, (Jas. 5:15)</a:t>
            </a:r>
          </a:p>
          <a:p>
            <a:r>
              <a:rPr lang="en-US" dirty="0" smtClean="0"/>
              <a:t>One confesses, and finds no comfort or forgiveness – doesn’t meet God’s conditions.</a:t>
            </a:r>
          </a:p>
          <a:p>
            <a:r>
              <a:rPr lang="en-US" dirty="0" smtClean="0"/>
              <a:t>Another confesses – and is lifted up.</a:t>
            </a:r>
          </a:p>
          <a:p>
            <a:r>
              <a:rPr lang="en-US" dirty="0" smtClean="0"/>
              <a:t>7 main passages in lesson. All are the same, but all are different.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Hardened Sinner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Pharaoh – Ex. 9:27</a:t>
            </a:r>
          </a:p>
          <a:p>
            <a:r>
              <a:rPr lang="en-US" dirty="0" smtClean="0"/>
              <a:t>Hail </a:t>
            </a:r>
            <a:r>
              <a:rPr lang="en-US" u="sng" dirty="0" smtClean="0"/>
              <a:t>and</a:t>
            </a:r>
            <a:r>
              <a:rPr lang="en-US" dirty="0" smtClean="0"/>
              <a:t> fire – such as had never…</a:t>
            </a:r>
          </a:p>
          <a:p>
            <a:r>
              <a:rPr lang="en-US" dirty="0" smtClean="0"/>
              <a:t>In a typhoon or falling aircraft we make promises to God.</a:t>
            </a:r>
          </a:p>
          <a:p>
            <a:r>
              <a:rPr lang="en-US" dirty="0" smtClean="0"/>
              <a:t>Promises made in a storm, die in the calm.</a:t>
            </a:r>
          </a:p>
          <a:p>
            <a:r>
              <a:rPr lang="en-US" dirty="0" smtClean="0"/>
              <a:t>Jonah on the ship.  Paul also.</a:t>
            </a:r>
          </a:p>
          <a:p>
            <a:r>
              <a:rPr lang="en-US" dirty="0" smtClean="0"/>
              <a:t>Any like this here? Seeking relief, not forgiveness.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Double Minded Sinner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Balaam – Numbers 22:34</a:t>
            </a:r>
          </a:p>
          <a:p>
            <a:r>
              <a:rPr lang="en-US" dirty="0" smtClean="0"/>
              <a:t>Knows the danger – but sin is </a:t>
            </a:r>
            <a:r>
              <a:rPr lang="en-US" b="1" i="1" dirty="0" smtClean="0"/>
              <a:t>so</a:t>
            </a:r>
            <a:r>
              <a:rPr lang="en-US" dirty="0" smtClean="0"/>
              <a:t> rewarding.</a:t>
            </a:r>
          </a:p>
          <a:p>
            <a:r>
              <a:rPr lang="en-US" dirty="0" smtClean="0"/>
              <a:t>“To good and evil equal bent…”</a:t>
            </a:r>
          </a:p>
          <a:p>
            <a:r>
              <a:rPr lang="en-US" dirty="0" smtClean="0"/>
              <a:t>Num. 23:8ff prophesies truly of Israel and Jesus – but Rev. 2:14.</a:t>
            </a:r>
          </a:p>
          <a:p>
            <a:r>
              <a:rPr lang="en-US" dirty="0" smtClean="0"/>
              <a:t>Matt. 6:24 </a:t>
            </a:r>
            <a:r>
              <a:rPr lang="en-US" u="sng" dirty="0" smtClean="0"/>
              <a:t>two</a:t>
            </a:r>
            <a:r>
              <a:rPr lang="en-US" dirty="0" smtClean="0"/>
              <a:t> masters, or two </a:t>
            </a:r>
            <a:r>
              <a:rPr lang="en-US" u="sng" dirty="0" smtClean="0"/>
              <a:t>masters.</a:t>
            </a:r>
            <a:endParaRPr lang="en-US" dirty="0" smtClean="0"/>
          </a:p>
          <a:p>
            <a:r>
              <a:rPr lang="en-US" dirty="0" smtClean="0"/>
              <a:t>Some are righteous with the righteous, and wicked with the wicked.</a:t>
            </a:r>
          </a:p>
          <a:p>
            <a:r>
              <a:rPr lang="en-US" dirty="0" smtClean="0"/>
              <a:t>No confession is valid unless genuine.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Insincere Sinner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Saul – I Sam. 15:24</a:t>
            </a:r>
          </a:p>
          <a:p>
            <a:r>
              <a:rPr lang="en-US" dirty="0" smtClean="0"/>
              <a:t>Very similar to Balaam, but w/o conscience.</a:t>
            </a:r>
          </a:p>
          <a:p>
            <a:r>
              <a:rPr lang="en-US" dirty="0" smtClean="0"/>
              <a:t>Molded by circumstances. Confession with a “reason”. “The people…” Animals for sacrifice.</a:t>
            </a:r>
          </a:p>
          <a:p>
            <a:r>
              <a:rPr lang="en-US" dirty="0" smtClean="0"/>
              <a:t>Kill David or praise him? Circumstances dictate.</a:t>
            </a:r>
          </a:p>
          <a:p>
            <a:r>
              <a:rPr lang="en-US" dirty="0" smtClean="0"/>
              <a:t>We come with tears – but they dry quickly.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Doubtful Penitent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Achan</a:t>
            </a:r>
            <a:r>
              <a:rPr lang="en-US" dirty="0" smtClean="0"/>
              <a:t> – Joshua 7:20</a:t>
            </a:r>
          </a:p>
          <a:p>
            <a:r>
              <a:rPr lang="en-US" dirty="0" smtClean="0"/>
              <a:t>Jewish </a:t>
            </a:r>
            <a:r>
              <a:rPr lang="en-US" dirty="0" err="1" smtClean="0"/>
              <a:t>Mishna</a:t>
            </a:r>
            <a:r>
              <a:rPr lang="en-US" dirty="0" smtClean="0"/>
              <a:t> indicates earthly punishment, but not eternal.</a:t>
            </a:r>
          </a:p>
          <a:p>
            <a:r>
              <a:rPr lang="en-US" dirty="0" smtClean="0"/>
              <a:t>Note the tenderness of Joshua.</a:t>
            </a:r>
          </a:p>
          <a:p>
            <a:r>
              <a:rPr lang="en-US" dirty="0" smtClean="0"/>
              <a:t>Others deem him lost.</a:t>
            </a:r>
          </a:p>
          <a:p>
            <a:r>
              <a:rPr lang="en-US" dirty="0" smtClean="0"/>
              <a:t>“Doubtful”. Death bed confessions. Confess when “caught”.</a:t>
            </a:r>
          </a:p>
          <a:p>
            <a:r>
              <a:rPr lang="en-US" dirty="0" smtClean="0"/>
              <a:t>Best to die with Assurance – 2 Peter 1:5-11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Repentance of Despair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Judas – Matt. 27:4</a:t>
            </a:r>
          </a:p>
          <a:p>
            <a:r>
              <a:rPr lang="en-US" dirty="0" smtClean="0"/>
              <a:t>No hope in him. Is his repentance genuine? Is his sorrow heartfelt?</a:t>
            </a:r>
          </a:p>
          <a:p>
            <a:r>
              <a:rPr lang="en-US" dirty="0" smtClean="0"/>
              <a:t>Many in this life like him.</a:t>
            </a:r>
          </a:p>
          <a:p>
            <a:r>
              <a:rPr lang="en-US" dirty="0" smtClean="0"/>
              <a:t>Heb. 10:29</a:t>
            </a:r>
          </a:p>
          <a:p>
            <a:r>
              <a:rPr lang="en-US" dirty="0" smtClean="0"/>
              <a:t>Avoidance is best solution.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Repentance Of The “Saint”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Job. 7:20</a:t>
            </a:r>
          </a:p>
          <a:p>
            <a:r>
              <a:rPr lang="en-US" dirty="0" smtClean="0"/>
              <a:t>All of us have sinned.</a:t>
            </a:r>
          </a:p>
          <a:p>
            <a:r>
              <a:rPr lang="en-US" dirty="0" smtClean="0"/>
              <a:t>Do we have to read Rom. 3:23? Or I John 1?</a:t>
            </a:r>
          </a:p>
          <a:p>
            <a:r>
              <a:rPr lang="en-US" dirty="0" smtClean="0"/>
              <a:t>David in the penitential Psalms. (51, 32).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Blessed Confession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prodigal – Luke 15:18</a:t>
            </a:r>
          </a:p>
          <a:p>
            <a:r>
              <a:rPr lang="en-US" dirty="0" smtClean="0"/>
              <a:t>You know the story – one of our favorites.</a:t>
            </a:r>
          </a:p>
          <a:p>
            <a:r>
              <a:rPr lang="en-US" dirty="0" smtClean="0"/>
              <a:t>Despair – but realization – HOME.</a:t>
            </a:r>
          </a:p>
          <a:p>
            <a:r>
              <a:rPr lang="en-US" dirty="0" smtClean="0"/>
              <a:t>Does he beg his way from town to town?</a:t>
            </a:r>
          </a:p>
          <a:p>
            <a:r>
              <a:rPr lang="en-US" dirty="0" smtClean="0"/>
              <a:t>On a hill overlooking; summons courage, but Father sees him and runs to him.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</TotalTime>
  <Words>475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Trek</vt:lpstr>
      <vt:lpstr>A  CONFESSION  OF  SIN</vt:lpstr>
      <vt:lpstr>This Confession is to God</vt:lpstr>
      <vt:lpstr>The Hardened Sinner</vt:lpstr>
      <vt:lpstr>The Double Minded Sinner</vt:lpstr>
      <vt:lpstr>The Insincere Sinner</vt:lpstr>
      <vt:lpstr>The Doubtful Penitent</vt:lpstr>
      <vt:lpstr>Repentance of Despair</vt:lpstr>
      <vt:lpstr>Repentance Of The “Saint”</vt:lpstr>
      <vt:lpstr>The Blessed Confession</vt:lpstr>
      <vt:lpstr>Slide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 CONFESSION  OF  SIN</dc:title>
  <dc:creator>Bellaire Church</dc:creator>
  <cp:lastModifiedBy>Bellaire Church</cp:lastModifiedBy>
  <cp:revision>5</cp:revision>
  <dcterms:created xsi:type="dcterms:W3CDTF">2013-11-15T20:58:22Z</dcterms:created>
  <dcterms:modified xsi:type="dcterms:W3CDTF">2013-11-15T21:39:42Z</dcterms:modified>
</cp:coreProperties>
</file>