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EB5CE2-369C-4376-9BA6-A7EC4F5A3F88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54CF-B277-4AE1-B69F-FEC4EC79B33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 Cor. 6:14-18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 DISTINCT  PEOPLE – </a:t>
            </a:r>
            <a:br>
              <a:rPr lang="en-US" dirty="0" smtClean="0"/>
            </a:br>
            <a:r>
              <a:rPr lang="en-US" dirty="0" smtClean="0"/>
              <a:t>DON’T  LOSE  YOUR 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“Distinctness” – Out of Favor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Everything must blend in – Political Correctness.</a:t>
            </a:r>
          </a:p>
          <a:p>
            <a:r>
              <a:rPr lang="en-US" dirty="0" smtClean="0"/>
              <a:t>Pressure to conform – from life style to evolution.</a:t>
            </a:r>
          </a:p>
          <a:p>
            <a:r>
              <a:rPr lang="en-US" dirty="0" smtClean="0"/>
              <a:t>What we believe – and how firm we are on our “faith” has always set us apart.</a:t>
            </a:r>
          </a:p>
          <a:p>
            <a:r>
              <a:rPr lang="en-US" dirty="0" smtClean="0"/>
              <a:t>In 1829 these “errors” were said to set the church of Christ apart.</a:t>
            </a:r>
          </a:p>
          <a:p>
            <a:r>
              <a:rPr lang="en-US" dirty="0" smtClean="0"/>
              <a:t>What do you believe?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4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“They distinguish sharply…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Between  the Old and New Covenants and hence abolish the Law of Moses.”</a:t>
            </a:r>
          </a:p>
          <a:p>
            <a:r>
              <a:rPr lang="en-US" dirty="0" smtClean="0"/>
              <a:t>Yes, and No.</a:t>
            </a:r>
          </a:p>
          <a:p>
            <a:r>
              <a:rPr lang="en-US" dirty="0" smtClean="0"/>
              <a:t>Law of Moses, and the Old Testament are inspired – just not binding today.</a:t>
            </a:r>
          </a:p>
          <a:p>
            <a:r>
              <a:rPr lang="en-US" dirty="0" smtClean="0"/>
              <a:t>They contained a “time element”. Set to self destruct.</a:t>
            </a:r>
          </a:p>
          <a:p>
            <a:r>
              <a:rPr lang="en-US" dirty="0" smtClean="0"/>
              <a:t>Jer. </a:t>
            </a:r>
            <a:r>
              <a:rPr lang="en-US" dirty="0" smtClean="0"/>
              <a:t>31:31 </a:t>
            </a:r>
            <a:r>
              <a:rPr lang="en-US" dirty="0" smtClean="0"/>
              <a:t>– Heb. 8:8ff</a:t>
            </a:r>
          </a:p>
          <a:p>
            <a:r>
              <a:rPr lang="en-US" dirty="0" smtClean="0"/>
              <a:t>Gal. 3:15, 16, 19.</a:t>
            </a:r>
          </a:p>
          <a:p>
            <a:r>
              <a:rPr lang="en-US" dirty="0" smtClean="0"/>
              <a:t>“We” don’t abolish the Law of Moses, God did.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Hold On To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Tithe</a:t>
            </a:r>
          </a:p>
          <a:p>
            <a:r>
              <a:rPr lang="en-US" dirty="0" smtClean="0"/>
              <a:t>Instrumental Music</a:t>
            </a:r>
          </a:p>
          <a:p>
            <a:r>
              <a:rPr lang="en-US" dirty="0" smtClean="0"/>
              <a:t>But – no </a:t>
            </a:r>
            <a:r>
              <a:rPr lang="en-US" dirty="0" err="1" smtClean="0"/>
              <a:t>sabbath</a:t>
            </a:r>
            <a:r>
              <a:rPr lang="en-US" dirty="0" smtClean="0"/>
              <a:t> worship, no animal sacrifices. No savior in O.T.</a:t>
            </a:r>
          </a:p>
          <a:p>
            <a:r>
              <a:rPr lang="en-US" dirty="0" smtClean="0"/>
              <a:t>Read Hebrews – Better sacrifice, better high priest, better law, better promise</a:t>
            </a:r>
          </a:p>
          <a:p>
            <a:r>
              <a:rPr lang="en-US" dirty="0" smtClean="0"/>
              <a:t>Rom. 7:1-7;    2 Cor. 3;    Gal. 4</a:t>
            </a:r>
          </a:p>
          <a:p>
            <a:r>
              <a:rPr lang="en-US" dirty="0" smtClean="0"/>
              <a:t>Terms of salvation in Christ are New Covenant.</a:t>
            </a:r>
          </a:p>
        </p:txBody>
      </p:sp>
    </p:spTree>
    <p:extLst>
      <p:ext uri="{BB962C8B-B14F-4D97-AF65-F5344CB8AC3E}">
        <p14:creationId xmlns:p14="http://schemas.microsoft.com/office/powerpoint/2010/main" val="11233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“They hold conversion…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be wrought through the Word alone without any direct operation of the Holy Spirit…”</a:t>
            </a:r>
          </a:p>
          <a:p>
            <a:r>
              <a:rPr lang="en-US" dirty="0" smtClean="0"/>
              <a:t>Calvinism holds that a “totally depraved” person can’t come to truth w/o H.S. changing his heart.</a:t>
            </a:r>
          </a:p>
          <a:p>
            <a:r>
              <a:rPr lang="en-US" dirty="0" smtClean="0"/>
              <a:t>Unconditional election,  Limited atonement, Irresistible Grace.</a:t>
            </a:r>
          </a:p>
          <a:p>
            <a:r>
              <a:rPr lang="en-US" dirty="0" smtClean="0"/>
              <a:t>God “opened Lydia’s heart” – Acts 16:14</a:t>
            </a:r>
          </a:p>
          <a:p>
            <a:r>
              <a:rPr lang="en-US" dirty="0" smtClean="0"/>
              <a:t>Yes, but HOW?</a:t>
            </a:r>
          </a:p>
          <a:p>
            <a:r>
              <a:rPr lang="en-US" dirty="0" smtClean="0"/>
              <a:t>Lydia was already a worshipper of God – sound like a totally depraved person?</a:t>
            </a:r>
          </a:p>
        </p:txBody>
      </p:sp>
    </p:spTree>
    <p:extLst>
      <p:ext uri="{BB962C8B-B14F-4D97-AF65-F5344CB8AC3E}">
        <p14:creationId xmlns:p14="http://schemas.microsoft.com/office/powerpoint/2010/main" val="7466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Acts 26:18 – Paul sent to preach to open ears to truth.</a:t>
            </a:r>
          </a:p>
          <a:p>
            <a:r>
              <a:rPr lang="en-US" dirty="0" smtClean="0"/>
              <a:t>Holy Spirit “draws people” – John 6:44.</a:t>
            </a:r>
          </a:p>
          <a:p>
            <a:r>
              <a:rPr lang="en-US" dirty="0" smtClean="0"/>
              <a:t>Yes, but read verse 45.</a:t>
            </a:r>
          </a:p>
          <a:p>
            <a:r>
              <a:rPr lang="en-US" dirty="0" smtClean="0"/>
              <a:t>John 3:16 – Whosoever</a:t>
            </a:r>
          </a:p>
          <a:p>
            <a:r>
              <a:rPr lang="en-US" dirty="0" smtClean="0"/>
              <a:t>Matt. 11:28 – All you</a:t>
            </a:r>
          </a:p>
          <a:p>
            <a:r>
              <a:rPr lang="en-US" dirty="0" smtClean="0"/>
              <a:t>Acts 10:34 – no respecter of persons…</a:t>
            </a:r>
          </a:p>
          <a:p>
            <a:r>
              <a:rPr lang="en-US" dirty="0" smtClean="0"/>
              <a:t>All people who are saved are saved in the same manner – truth taught, people responded.</a:t>
            </a:r>
          </a:p>
          <a:p>
            <a:r>
              <a:rPr lang="en-US" dirty="0" smtClean="0"/>
              <a:t>Know what the Bible teaches. Know what you believe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374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A  DISTINCT  PEOPLE –  DON’T  LOSE  YOUR  WAY</vt:lpstr>
      <vt:lpstr>“Distinctness” – Out of Favor</vt:lpstr>
      <vt:lpstr>1. “They distinguish sharply…</vt:lpstr>
      <vt:lpstr>Why Hold On To It?</vt:lpstr>
      <vt:lpstr>2. “They hold conversion…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DISTINCT  PEOPLE –  DON’T  LOSE  YOUR  WAY</dc:title>
  <dc:creator>papajack</dc:creator>
  <cp:lastModifiedBy>Jon Baize</cp:lastModifiedBy>
  <cp:revision>6</cp:revision>
  <dcterms:created xsi:type="dcterms:W3CDTF">2013-06-29T20:45:11Z</dcterms:created>
  <dcterms:modified xsi:type="dcterms:W3CDTF">2013-06-30T22:31:29Z</dcterms:modified>
</cp:coreProperties>
</file>