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52599DC-868C-45F4-8D8D-AB00EE998E19}" type="datetimeFigureOut">
              <a:rPr lang="en-US" smtClean="0"/>
              <a:t>7/26/2013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AF4F9C5-B3AF-4C44-A1DA-1FC8A9B84A7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2599DC-868C-45F4-8D8D-AB00EE998E19}" type="datetimeFigureOut">
              <a:rPr lang="en-US" smtClean="0"/>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9C5-B3AF-4C44-A1DA-1FC8A9B84A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2599DC-868C-45F4-8D8D-AB00EE998E19}" type="datetimeFigureOut">
              <a:rPr lang="en-US" smtClean="0"/>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9C5-B3AF-4C44-A1DA-1FC8A9B84A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2599DC-868C-45F4-8D8D-AB00EE998E19}" type="datetimeFigureOut">
              <a:rPr lang="en-US" smtClean="0"/>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9C5-B3AF-4C44-A1DA-1FC8A9B84A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2599DC-868C-45F4-8D8D-AB00EE998E19}" type="datetimeFigureOut">
              <a:rPr lang="en-US" smtClean="0"/>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9C5-B3AF-4C44-A1DA-1FC8A9B84A7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2599DC-868C-45F4-8D8D-AB00EE998E19}" type="datetimeFigureOut">
              <a:rPr lang="en-US" smtClean="0"/>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9C5-B3AF-4C44-A1DA-1FC8A9B84A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2599DC-868C-45F4-8D8D-AB00EE998E19}" type="datetimeFigureOut">
              <a:rPr lang="en-US" smtClean="0"/>
              <a:t>7/26/2013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4F9C5-B3AF-4C44-A1DA-1FC8A9B84A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2599DC-868C-45F4-8D8D-AB00EE998E19}" type="datetimeFigureOut">
              <a:rPr lang="en-US" smtClean="0"/>
              <a:t>7/26/2013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4F9C5-B3AF-4C44-A1DA-1FC8A9B84A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599DC-868C-45F4-8D8D-AB00EE998E19}" type="datetimeFigureOut">
              <a:rPr lang="en-US" smtClean="0"/>
              <a:t>7/26/2013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4F9C5-B3AF-4C44-A1DA-1FC8A9B84A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2599DC-868C-45F4-8D8D-AB00EE998E19}" type="datetimeFigureOut">
              <a:rPr lang="en-US" smtClean="0"/>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9C5-B3AF-4C44-A1DA-1FC8A9B84A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2599DC-868C-45F4-8D8D-AB00EE998E19}" type="datetimeFigureOut">
              <a:rPr lang="en-US" smtClean="0"/>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AF4F9C5-B3AF-4C44-A1DA-1FC8A9B84A7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2599DC-868C-45F4-8D8D-AB00EE998E19}" type="datetimeFigureOut">
              <a:rPr lang="en-US" smtClean="0"/>
              <a:t>7/26/2013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F4F9C5-B3AF-4C44-A1DA-1FC8A9B84A7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A  DISTINCT  PEOPLE – DON’T  LOSE  YOUR  IDENTITY</a:t>
            </a:r>
            <a:endParaRPr lang="en-US" dirty="0"/>
          </a:p>
        </p:txBody>
      </p:sp>
      <p:sp>
        <p:nvSpPr>
          <p:cNvPr id="3" name="Subtitle 2"/>
          <p:cNvSpPr>
            <a:spLocks noGrp="1"/>
          </p:cNvSpPr>
          <p:nvPr>
            <p:ph type="subTitle" idx="1"/>
          </p:nvPr>
        </p:nvSpPr>
        <p:spPr/>
        <p:txBody>
          <a:bodyPr>
            <a:normAutofit/>
          </a:bodyPr>
          <a:lstStyle/>
          <a:p>
            <a:pPr algn="ctr"/>
            <a:r>
              <a:rPr lang="en-US" sz="3200" dirty="0" smtClean="0"/>
              <a:t>“But we did not yield in subjection to them for even an hour, so that the truth of the gospel would remain with you” (Gal. 2:5)</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Get Blurred…”</a:t>
            </a:r>
            <a:endParaRPr lang="en-US" dirty="0"/>
          </a:p>
        </p:txBody>
      </p:sp>
      <p:sp>
        <p:nvSpPr>
          <p:cNvPr id="3" name="Content Placeholder 2"/>
          <p:cNvSpPr>
            <a:spLocks noGrp="1"/>
          </p:cNvSpPr>
          <p:nvPr>
            <p:ph idx="1"/>
          </p:nvPr>
        </p:nvSpPr>
        <p:spPr/>
        <p:txBody>
          <a:bodyPr/>
          <a:lstStyle/>
          <a:p>
            <a:r>
              <a:rPr lang="en-US" dirty="0" smtClean="0"/>
              <a:t>As we look for “peace” and “unity”.</a:t>
            </a:r>
          </a:p>
          <a:p>
            <a:r>
              <a:rPr lang="en-US" dirty="0" smtClean="0"/>
              <a:t>We should try to be peaceful,   and the Lord prayed for unity.</a:t>
            </a:r>
          </a:p>
          <a:p>
            <a:r>
              <a:rPr lang="en-US" dirty="0" smtClean="0"/>
              <a:t>But these are based on our embracing the truth of the Word.</a:t>
            </a:r>
          </a:p>
          <a:p>
            <a:r>
              <a:rPr lang="en-US" dirty="0" smtClean="0"/>
              <a:t>2 John 9</a:t>
            </a:r>
          </a:p>
          <a:p>
            <a:r>
              <a:rPr lang="en-US" dirty="0" smtClean="0"/>
              <a:t>Others have commented on our “oddities”.  </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believe…</a:t>
            </a:r>
            <a:endParaRPr lang="en-US" dirty="0"/>
          </a:p>
        </p:txBody>
      </p:sp>
      <p:sp>
        <p:nvSpPr>
          <p:cNvPr id="3" name="Content Placeholder 2"/>
          <p:cNvSpPr>
            <a:spLocks noGrp="1"/>
          </p:cNvSpPr>
          <p:nvPr>
            <p:ph idx="1"/>
          </p:nvPr>
        </p:nvSpPr>
        <p:spPr/>
        <p:txBody>
          <a:bodyPr/>
          <a:lstStyle/>
          <a:p>
            <a:r>
              <a:rPr lang="en-US" dirty="0" smtClean="0"/>
              <a:t>That none have a special call to the ministry and that all baptized persons have the right to administer the ordinance of baptism…”</a:t>
            </a:r>
          </a:p>
          <a:p>
            <a:r>
              <a:rPr lang="en-US" dirty="0" smtClean="0"/>
              <a:t>If one has a “special call”, why do so many leave denominational pulpits, or cause so much trouble?</a:t>
            </a:r>
          </a:p>
          <a:p>
            <a:r>
              <a:rPr lang="en-US" dirty="0" smtClean="0"/>
              <a:t>Why is their Bible knowledge so shallow?</a:t>
            </a:r>
          </a:p>
          <a:p>
            <a:r>
              <a:rPr lang="en-US" dirty="0" smtClean="0"/>
              <a:t>What is sought is a restriction as to who can teach. Must have a license and be </a:t>
            </a:r>
            <a:r>
              <a:rPr lang="en-US" smtClean="0"/>
              <a:t>“ordained”</a:t>
            </a:r>
            <a:endParaRPr lang="en-US" dirty="0" smtClean="0"/>
          </a:p>
          <a:p>
            <a:r>
              <a:rPr lang="en-US" dirty="0" smtClean="0"/>
              <a:t>Who approved Priscilla and Aquila to teach </a:t>
            </a:r>
            <a:r>
              <a:rPr lang="en-US" dirty="0" err="1" smtClean="0"/>
              <a:t>Apollos</a:t>
            </a:r>
            <a:r>
              <a:rPr lang="en-US" dirty="0" smtClean="0"/>
              <a:t>? (Acts 18:24ff)</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Qualifications of a teacher/preacher.</a:t>
            </a:r>
          </a:p>
          <a:p>
            <a:r>
              <a:rPr lang="en-US" dirty="0" smtClean="0"/>
              <a:t>“Faithful” and “able” – 2 Tim. 2:2</a:t>
            </a:r>
          </a:p>
          <a:p>
            <a:r>
              <a:rPr lang="en-US" dirty="0" smtClean="0"/>
              <a:t>Baptism is not a “church rite”.</a:t>
            </a:r>
          </a:p>
          <a:p>
            <a:r>
              <a:rPr lang="en-US" dirty="0" smtClean="0"/>
              <a:t>The only Scriptural qualifications for baptism fall on the believer.</a:t>
            </a:r>
          </a:p>
          <a:p>
            <a:r>
              <a:rPr lang="en-US" dirty="0" smtClean="0"/>
              <a:t>What if the one who immerses me falls away? Am I lost?</a:t>
            </a:r>
          </a:p>
          <a:p>
            <a:r>
              <a:rPr lang="en-US" dirty="0" smtClean="0"/>
              <a:t>Who keeps the records?</a:t>
            </a:r>
          </a:p>
          <a:p>
            <a:r>
              <a:rPr lang="en-US" dirty="0" smtClean="0"/>
              <a:t>God does – Acts 2:47</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Believe…”</a:t>
            </a:r>
            <a:endParaRPr lang="en-US" dirty="0"/>
          </a:p>
        </p:txBody>
      </p:sp>
      <p:sp>
        <p:nvSpPr>
          <p:cNvPr id="3" name="Content Placeholder 2"/>
          <p:cNvSpPr>
            <a:spLocks noGrp="1"/>
          </p:cNvSpPr>
          <p:nvPr>
            <p:ph idx="1"/>
          </p:nvPr>
        </p:nvSpPr>
        <p:spPr/>
        <p:txBody>
          <a:bodyPr/>
          <a:lstStyle/>
          <a:p>
            <a:r>
              <a:rPr lang="en-US" dirty="0" smtClean="0"/>
              <a:t>That the Christianity of the New Testament is simple and clear, with no element of mystery or mysticism. Creeds and enthusiasm, which obscure this fact, are therefore not to be tolerated.”</a:t>
            </a:r>
          </a:p>
          <a:p>
            <a:r>
              <a:rPr lang="en-US" dirty="0" smtClean="0"/>
              <a:t>2 Cor. 11:2-3</a:t>
            </a:r>
          </a:p>
          <a:p>
            <a:r>
              <a:rPr lang="en-US" dirty="0" smtClean="0"/>
              <a:t>“Unlearned and ignorant” men spread the simple truth all over the world.</a:t>
            </a:r>
          </a:p>
          <a:p>
            <a:r>
              <a:rPr lang="en-US" dirty="0" smtClean="0"/>
              <a:t>The masses heard Jesus. The Pharisees and scribes didn’t – I Cor. 1:26</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is much to learn, and it takes a lifetime – but it is available to all – Eph. 3:1-7;   Col. 1:25ff</a:t>
            </a:r>
          </a:p>
          <a:p>
            <a:r>
              <a:rPr lang="en-US" dirty="0" smtClean="0"/>
              <a:t>Creeds don’t solve the problem of division and argumentation.</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So…Who Are We?</a:t>
            </a:r>
            <a:endParaRPr lang="en-US" dirty="0"/>
          </a:p>
        </p:txBody>
      </p:sp>
      <p:sp>
        <p:nvSpPr>
          <p:cNvPr id="3" name="Content Placeholder 2"/>
          <p:cNvSpPr>
            <a:spLocks noGrp="1"/>
          </p:cNvSpPr>
          <p:nvPr>
            <p:ph idx="1"/>
          </p:nvPr>
        </p:nvSpPr>
        <p:spPr/>
        <p:txBody>
          <a:bodyPr/>
          <a:lstStyle/>
          <a:p>
            <a:r>
              <a:rPr lang="en-US" dirty="0" smtClean="0"/>
              <a:t>Joyful, humble servants of God.</a:t>
            </a:r>
          </a:p>
          <a:p>
            <a:r>
              <a:rPr lang="en-US" dirty="0" smtClean="0"/>
              <a:t>Obedient to his wishes, initially and perpetually.</a:t>
            </a:r>
          </a:p>
          <a:p>
            <a:r>
              <a:rPr lang="en-US" dirty="0" smtClean="0"/>
              <a:t>Rejecting false teachings that dilute the faith.</a:t>
            </a:r>
          </a:p>
          <a:p>
            <a:r>
              <a:rPr lang="en-US" dirty="0" smtClean="0"/>
              <a:t>Looking for the return of the Lord, so that we can be with Him forever.</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404</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A  DISTINCT  PEOPLE – DON’T  LOSE  YOUR  IDENTITY</vt:lpstr>
      <vt:lpstr>“Lines Get Blurred…”</vt:lpstr>
      <vt:lpstr>“They believe…</vt:lpstr>
      <vt:lpstr>Slide 4</vt:lpstr>
      <vt:lpstr>“They Believe…”</vt:lpstr>
      <vt:lpstr>Slide 6</vt:lpstr>
      <vt:lpstr>So…Who Are We?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DISTINCT  PEOPLE – DON’T  LOSE  YOUR  IDENTITY</dc:title>
  <dc:creator>Bellaire Church</dc:creator>
  <cp:lastModifiedBy>Bellaire Church</cp:lastModifiedBy>
  <cp:revision>3</cp:revision>
  <dcterms:created xsi:type="dcterms:W3CDTF">2013-07-26T20:43:50Z</dcterms:created>
  <dcterms:modified xsi:type="dcterms:W3CDTF">2013-07-26T21:12:17Z</dcterms:modified>
</cp:coreProperties>
</file>