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B567F0-D80F-4D9E-9450-762A18393682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903A5E-7336-45AE-8C15-4704C531535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Matt. 16:16-18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 DISTINCT  PEOPLE – DON’T  LOSE  YOUR  WAY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About “The Church of Christ”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have always been critics – of Jesus any anything He taught.</a:t>
            </a:r>
          </a:p>
          <a:p>
            <a:r>
              <a:rPr lang="en-US" dirty="0" smtClean="0"/>
              <a:t>They still exist – our job is to “be set for the defense of the gospel” (Phil. 1:14-17).</a:t>
            </a:r>
          </a:p>
          <a:p>
            <a:r>
              <a:rPr lang="en-US" dirty="0" smtClean="0"/>
              <a:t>These points come from a criticism written in 1829 – when folks still believed in their beliefs.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“They Believe that Baptism…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be administered on profession of belief that Jesus is the Christ, without examination of experience or consent of the church.</a:t>
            </a:r>
          </a:p>
          <a:p>
            <a:r>
              <a:rPr lang="en-US" dirty="0" smtClean="0"/>
              <a:t>This statement deals with several denominational errors.</a:t>
            </a:r>
          </a:p>
          <a:p>
            <a:r>
              <a:rPr lang="en-US" dirty="0" smtClean="0"/>
              <a:t>Infant baptism (christening).</a:t>
            </a:r>
          </a:p>
          <a:p>
            <a:r>
              <a:rPr lang="en-US" dirty="0" smtClean="0"/>
              <a:t>A misunderstanding of some verses – Psalm 58:3-4</a:t>
            </a:r>
          </a:p>
          <a:p>
            <a:r>
              <a:rPr lang="en-US" dirty="0" smtClean="0"/>
              <a:t>Hyperbole is used frequently in the Bible – </a:t>
            </a:r>
            <a:r>
              <a:rPr lang="en-US" dirty="0" smtClean="0"/>
              <a:t>Matt. </a:t>
            </a:r>
            <a:r>
              <a:rPr lang="en-US" smtClean="0"/>
              <a:t>23:24</a:t>
            </a:r>
            <a:r>
              <a:rPr lang="en-US" smtClean="0"/>
              <a:t>    </a:t>
            </a:r>
            <a:r>
              <a:rPr lang="en-US" dirty="0" smtClean="0"/>
              <a:t>Deut. 1:28,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Children are “safe”, as opposed to saved or lost.</a:t>
            </a:r>
          </a:p>
          <a:p>
            <a:r>
              <a:rPr lang="en-US" dirty="0" smtClean="0"/>
              <a:t>Deut. 1:39;  Matt. 18:1-6</a:t>
            </a:r>
          </a:p>
          <a:p>
            <a:r>
              <a:rPr lang="en-US" dirty="0" smtClean="0"/>
              <a:t>At what age can one “believe that Jesus is the Christ”?</a:t>
            </a:r>
          </a:p>
          <a:p>
            <a:r>
              <a:rPr lang="en-US" dirty="0" smtClean="0"/>
              <a:t>One must be sufficiently mature to understand a long term commitment.</a:t>
            </a:r>
          </a:p>
          <a:p>
            <a:r>
              <a:rPr lang="en-US" dirty="0" smtClean="0"/>
              <a:t>Don’t “say no” to a child. Explain to them the love of God.</a:t>
            </a:r>
          </a:p>
          <a:p>
            <a:r>
              <a:rPr lang="en-US" dirty="0" smtClean="0"/>
              <a:t>Denny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“Examination of my experience.”</a:t>
            </a:r>
          </a:p>
          <a:p>
            <a:r>
              <a:rPr lang="en-US" dirty="0" smtClean="0"/>
              <a:t>Some denominations want your “vision” of salvation. How did God “call” you? </a:t>
            </a:r>
          </a:p>
          <a:p>
            <a:r>
              <a:rPr lang="en-US" dirty="0" smtClean="0"/>
              <a:t>Totally w/o Biblical recognition. Paul’s “vision” of Jesus didn’t make him a Christian.</a:t>
            </a:r>
          </a:p>
          <a:p>
            <a:r>
              <a:rPr lang="en-US" dirty="0" smtClean="0"/>
              <a:t>“Consent of the church.” Some denominations “vote” on accepting a new convert.”</a:t>
            </a:r>
          </a:p>
          <a:p>
            <a:r>
              <a:rPr lang="en-US" dirty="0" smtClean="0"/>
              <a:t>Again, totally w/o Biblical precept.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“They believe…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That baptism procures the remission of sins and the gift of the Spirit. It is thus man’s obedience which alone can bring him within the purview of God’s ‘electing’ grace.</a:t>
            </a:r>
          </a:p>
          <a:p>
            <a:r>
              <a:rPr lang="en-US" dirty="0" smtClean="0"/>
              <a:t>Isn’t that what the Bible teaches?  Acts 2:38</a:t>
            </a:r>
          </a:p>
          <a:p>
            <a:r>
              <a:rPr lang="en-US" dirty="0" smtClean="0"/>
              <a:t>But, it isn’t baptism “alone”.</a:t>
            </a:r>
          </a:p>
          <a:p>
            <a:r>
              <a:rPr lang="en-US" dirty="0" smtClean="0"/>
              <a:t>We believe in the sacrifice of Jesus (blood), God’s grace and mercy, faith, repentance, confession and the growth of the new person.</a:t>
            </a:r>
          </a:p>
          <a:p>
            <a:r>
              <a:rPr lang="en-US" dirty="0" smtClean="0"/>
              <a:t>We emphasize baptism because most leave it out.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Acts 22:16;     Gal. 3:26-27;   I Peter 3:21</a:t>
            </a:r>
          </a:p>
          <a:p>
            <a:r>
              <a:rPr lang="en-US" dirty="0" smtClean="0"/>
              <a:t>I Cor. 12:13;  Rom. 6:1ff</a:t>
            </a:r>
          </a:p>
          <a:p>
            <a:r>
              <a:rPr lang="en-US" dirty="0" smtClean="0"/>
              <a:t>What do these teach? Why omit them?</a:t>
            </a:r>
          </a:p>
          <a:p>
            <a:r>
              <a:rPr lang="en-US" dirty="0" smtClean="0"/>
              <a:t>Mark 16:15-16</a:t>
            </a:r>
          </a:p>
          <a:p>
            <a:r>
              <a:rPr lang="en-US" dirty="0" smtClean="0"/>
              <a:t>Have you obeyed so that God can save you?</a:t>
            </a:r>
          </a:p>
          <a:p>
            <a:r>
              <a:rPr lang="en-US" dirty="0" smtClean="0"/>
              <a:t>Titus 3:1-5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406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  DISTINCT  PEOPLE – DON’T  LOSE  YOUR  WAY (2)</vt:lpstr>
      <vt:lpstr>Criticism About “The Church of Christ”</vt:lpstr>
      <vt:lpstr>“They Believe that Baptism…</vt:lpstr>
      <vt:lpstr>PowerPoint Presentation</vt:lpstr>
      <vt:lpstr>Mistake # 2</vt:lpstr>
      <vt:lpstr>“They believe…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DISTINCT  PEOPLE – DON’T  LOSE  YOUR  WAY (2)</dc:title>
  <dc:creator>Bellaire Church</dc:creator>
  <cp:lastModifiedBy>papajack</cp:lastModifiedBy>
  <cp:revision>5</cp:revision>
  <dcterms:created xsi:type="dcterms:W3CDTF">2013-07-20T16:53:11Z</dcterms:created>
  <dcterms:modified xsi:type="dcterms:W3CDTF">2013-07-21T12:57:08Z</dcterms:modified>
</cp:coreProperties>
</file>