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779-EA19-402C-8D85-5A11FD5A388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F8AC-B062-4806-A30A-1697A6D1C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779-EA19-402C-8D85-5A11FD5A388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F8AC-B062-4806-A30A-1697A6D1C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779-EA19-402C-8D85-5A11FD5A388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F8AC-B062-4806-A30A-1697A6D1C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779-EA19-402C-8D85-5A11FD5A388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F8AC-B062-4806-A30A-1697A6D1C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779-EA19-402C-8D85-5A11FD5A388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F8AC-B062-4806-A30A-1697A6D1C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779-EA19-402C-8D85-5A11FD5A388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F8AC-B062-4806-A30A-1697A6D1C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779-EA19-402C-8D85-5A11FD5A388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F8AC-B062-4806-A30A-1697A6D1C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779-EA19-402C-8D85-5A11FD5A388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F8AC-B062-4806-A30A-1697A6D1C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779-EA19-402C-8D85-5A11FD5A388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F8AC-B062-4806-A30A-1697A6D1C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779-EA19-402C-8D85-5A11FD5A388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6F8AC-B062-4806-A30A-1697A6D1C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5779-EA19-402C-8D85-5A11FD5A388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B6F8AC-B062-4806-A30A-1697A6D1CE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4D5779-EA19-402C-8D85-5A11FD5A388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B6F8AC-B062-4806-A30A-1697A6D1CE8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Are We Eating Our Seed?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What the Bible says about the Christian and his/her money.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Attitudes are Imperative!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parents “saved the seed.”</a:t>
            </a:r>
          </a:p>
          <a:p>
            <a:r>
              <a:rPr lang="en-US" dirty="0" smtClean="0"/>
              <a:t>We don’t have the time or inclination.</a:t>
            </a:r>
          </a:p>
          <a:p>
            <a:r>
              <a:rPr lang="en-US" dirty="0" smtClean="0"/>
              <a:t>A frivolous society – not always by choice – Just try to get someone to fix your TV.</a:t>
            </a:r>
          </a:p>
          <a:p>
            <a:r>
              <a:rPr lang="en-US" dirty="0" smtClean="0"/>
              <a:t>Our attitudes are influenced by society and our </a:t>
            </a:r>
            <a:r>
              <a:rPr lang="en-US" i="1" dirty="0" smtClean="0"/>
              <a:t>developed</a:t>
            </a:r>
            <a:r>
              <a:rPr lang="en-US" dirty="0" smtClean="0"/>
              <a:t> nature.</a:t>
            </a:r>
          </a:p>
          <a:p>
            <a:r>
              <a:rPr lang="en-US" dirty="0" smtClean="0"/>
              <a:t>Are you aware that God spoke on this subject thousands of years ago?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– The Devil’s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our misconceptions come because we listen to preachers!</a:t>
            </a:r>
          </a:p>
          <a:p>
            <a:r>
              <a:rPr lang="en-US" dirty="0" smtClean="0"/>
              <a:t>Bad people have money, good people don’t.</a:t>
            </a:r>
          </a:p>
          <a:p>
            <a:r>
              <a:rPr lang="en-US" dirty="0" smtClean="0"/>
              <a:t>“The love of money is the root of all evil…” (I Tim. 6:10)</a:t>
            </a:r>
          </a:p>
          <a:p>
            <a:r>
              <a:rPr lang="en-US" dirty="0" smtClean="0"/>
              <a:t>“Filthy lucre” (sordid gain) Titus 1:7</a:t>
            </a:r>
          </a:p>
          <a:p>
            <a:r>
              <a:rPr lang="en-US" dirty="0" smtClean="0"/>
              <a:t>Rich, young ruler &amp; Jesus – “Easier for a camel to go thru the eye of a needle than for a rich man to enter the kingdom of heaven” (Matt. 19:24) Note v. 26!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Is Not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– Money talks! Only if someone is listening.</a:t>
            </a:r>
          </a:p>
          <a:p>
            <a:r>
              <a:rPr lang="en-US" dirty="0" smtClean="0"/>
              <a:t>Importance – I respect ability and competence, not money alone.</a:t>
            </a:r>
          </a:p>
          <a:p>
            <a:r>
              <a:rPr lang="en-US" dirty="0" smtClean="0"/>
              <a:t>Security – Some, but not total. Eccl. 5:10-16</a:t>
            </a:r>
          </a:p>
          <a:p>
            <a:r>
              <a:rPr lang="en-US" b="1" i="1" dirty="0" smtClean="0"/>
              <a:t>Money is about freedom – </a:t>
            </a:r>
            <a:r>
              <a:rPr lang="en-US" dirty="0" smtClean="0"/>
              <a:t>from want and worry.</a:t>
            </a:r>
          </a:p>
          <a:p>
            <a:r>
              <a:rPr lang="en-US" dirty="0" smtClean="0"/>
              <a:t>Freedom to enjoy trips with the family.</a:t>
            </a:r>
          </a:p>
          <a:p>
            <a:r>
              <a:rPr lang="en-US" dirty="0" smtClean="0"/>
              <a:t>Freedom to help others.</a:t>
            </a:r>
          </a:p>
          <a:p>
            <a:r>
              <a:rPr lang="en-US" dirty="0" smtClean="0"/>
              <a:t>“I’ve been rich and I’ve been poor. Rich is better.”</a:t>
            </a:r>
            <a:r>
              <a:rPr lang="en-US" dirty="0"/>
              <a:t> </a:t>
            </a:r>
            <a:r>
              <a:rPr lang="en-US" dirty="0" smtClean="0"/>
              <a:t>(Sophie Tucker)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 – God’s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“To Enjoy” – I Tim. 6:17</a:t>
            </a:r>
          </a:p>
          <a:p>
            <a:r>
              <a:rPr lang="en-US" dirty="0" smtClean="0"/>
              <a:t>“A good man leaves an inheritance to his children’s children…” (Prov. 13:22). </a:t>
            </a:r>
          </a:p>
          <a:p>
            <a:r>
              <a:rPr lang="en-US" dirty="0" smtClean="0"/>
              <a:t>“Wisdom along with an inheritance is good and an advantage to those who see the sun. For wisdom is protection just as money is protection…” (Eccl. 7:11f).</a:t>
            </a:r>
          </a:p>
          <a:p>
            <a:r>
              <a:rPr lang="en-US" dirty="0" smtClean="0"/>
              <a:t>“In the day of prosperity be happy, but in the day of adversity consider…” (Eccl. 7:14).</a:t>
            </a:r>
          </a:p>
          <a:p>
            <a:r>
              <a:rPr lang="en-US" dirty="0" smtClean="0"/>
              <a:t>A God controlled, disciplines heart/mind, vs. Satan in control. Our choice.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to Count the Blessings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built a house for a couple. They were the first ever in extended family to own a house. Why?</a:t>
            </a:r>
          </a:p>
          <a:p>
            <a:r>
              <a:rPr lang="en-US" dirty="0" smtClean="0"/>
              <a:t>Money trouble – the number 1 contributing cause for divorce. New attitude toward want and need.</a:t>
            </a:r>
          </a:p>
          <a:p>
            <a:r>
              <a:rPr lang="en-US" dirty="0" smtClean="0"/>
              <a:t>70% of Americans live from paycheck to paycheck. Is that a healthy attitude?</a:t>
            </a:r>
          </a:p>
          <a:p>
            <a:r>
              <a:rPr lang="en-US" dirty="0" smtClean="0"/>
              <a:t>Spend some.  Save some.  Give some away.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427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Are We Eating Our Seed?</vt:lpstr>
      <vt:lpstr>Attitudes are Imperative!</vt:lpstr>
      <vt:lpstr>Money – The Devil’s Tool</vt:lpstr>
      <vt:lpstr>Money Is Not About…</vt:lpstr>
      <vt:lpstr>Money – God’s Tool</vt:lpstr>
      <vt:lpstr>Learn to Count the Blessings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We Eating Our Seed?</dc:title>
  <dc:creator>Bellaire Church</dc:creator>
  <cp:lastModifiedBy>papajack</cp:lastModifiedBy>
  <cp:revision>7</cp:revision>
  <dcterms:created xsi:type="dcterms:W3CDTF">2013-10-03T19:53:13Z</dcterms:created>
  <dcterms:modified xsi:type="dcterms:W3CDTF">2013-10-13T12:20:30Z</dcterms:modified>
</cp:coreProperties>
</file>