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0"/>
  </p:notesMasterIdLst>
  <p:sldIdLst>
    <p:sldId id="256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4526"/>
    <a:srgbClr val="4D4D4D"/>
    <a:srgbClr val="777777"/>
    <a:srgbClr val="303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DDC8E-F959-C444-8602-5BED024AD983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73CA8-B52C-7141-8798-67228D5B0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1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2286000"/>
            <a:ext cx="6096000" cy="762000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2971800"/>
            <a:ext cx="6096000" cy="609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295F0B-A619-4741-A585-EB8BF81775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257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10699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824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0640C-07A2-4C19-8DB9-B8389ACB6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69298-903E-427D-AA4D-098F1B21BC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00750" y="1066800"/>
            <a:ext cx="1847850" cy="5059363"/>
          </a:xfrm>
        </p:spPr>
        <p:txBody>
          <a:bodyPr vert="eaVert"/>
          <a:lstStyle>
            <a:lvl1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66800"/>
            <a:ext cx="5391150" cy="5059363"/>
          </a:xfrm>
        </p:spPr>
        <p:txBody>
          <a:bodyPr vert="eaVert"/>
          <a:lstStyle>
            <a:lvl1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D8FA6-5F1B-4C95-BCBA-61C206B39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01A0B-4C99-44CE-B699-8F58F26BE5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01A0B-4C99-44CE-B699-8F58F26BE5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76587"/>
            <a:ext cx="56388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56388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BF935-CB14-41DF-BDF5-C8606E06E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35814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066800"/>
            <a:ext cx="35814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DEB31-4CA2-48F6-9E34-691E37CBC6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782762"/>
            <a:ext cx="3657600" cy="4389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62400" y="1143000"/>
            <a:ext cx="3660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62400" y="1782762"/>
            <a:ext cx="3660775" cy="4389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19B38-BC88-4D25-8900-EB13B7C28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AFA8F-1395-48E2-85E1-104F51DB52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8028C-FC05-49E5-8A6F-68649C4227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7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4197350" cy="505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28800"/>
            <a:ext cx="3008313" cy="42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342DF-10A5-4E6E-AE7A-73EB5DA367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73152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2BBB92-E2F4-4383-8E20-F0369E6DD44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03F1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03F1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03F1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03F1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03F1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03F1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03F1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03F1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03F1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i="1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accent2">
              <a:lumMod val="7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i="1">
          <a:solidFill>
            <a:schemeClr val="accent2">
              <a:lumMod val="7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i="1">
          <a:solidFill>
            <a:schemeClr val="accent2">
              <a:lumMod val="7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accent2">
              <a:lumMod val="7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rgbClr val="303F1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rgbClr val="303F1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rgbClr val="303F1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rgbClr val="303F1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Peace </a:t>
            </a:r>
            <a:r>
              <a:rPr lang="en-US" dirty="0" smtClean="0"/>
              <a:t>Of Mind</a:t>
            </a:r>
            <a:br>
              <a:rPr lang="en-US" dirty="0" smtClean="0"/>
            </a:br>
            <a:r>
              <a:rPr lang="en-US" dirty="0" smtClean="0"/>
              <a:t>Are We Eating Our Seed?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505200"/>
            <a:ext cx="86868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A Christian’s view of the Financial Future</a:t>
            </a:r>
            <a:r>
              <a:rPr lang="en-US" sz="3600" b="1" dirty="0" smtClean="0">
                <a:ln w="50800"/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endParaRPr lang="en-US" sz="3600" b="1" dirty="0">
              <a:ln w="50800"/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844676" y="36293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4">
                  <a:lumMod val="50000"/>
                </a:schemeClr>
              </a:buClr>
            </a:pPr>
            <a:r>
              <a:rPr lang="en-US" i="0" dirty="0" smtClean="0"/>
              <a:t>“Prepare to meet your God…” (Amos 4:12)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en-US" i="0" dirty="0" smtClean="0"/>
              <a:t>“Therefore, Watch…” (Matt. 24:42ff).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en-US" i="0" dirty="0" smtClean="0"/>
              <a:t>We could die at any time. Our job is to be ready.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en-US" i="0" dirty="0" smtClean="0"/>
              <a:t>No earthly concerns should grab out attention.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en-US" i="0" dirty="0" smtClean="0"/>
              <a:t>“Where your treasure is, there will be your heart also” (Matt. 6:17ff).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en-US" i="0" dirty="0" smtClean="0"/>
              <a:t>Don’t lay up treasure. Money is evil, and distracting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4" descr="pie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808538"/>
            <a:ext cx="1981200" cy="17446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473398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We may not die tomorrow! What then?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I Tim. 5:8 – A “widow indeed”. But most of us have resources to “let not the church be burdened”.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“A good man leaves an inheritance to his children’s children” (Prov. 13:22).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Is God’s wisdom a “sin” or bad judgment?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Or have we emphasized one idea over the other?</a:t>
            </a:r>
          </a:p>
          <a:p>
            <a:endParaRPr lang="en-US" i="0" dirty="0"/>
          </a:p>
        </p:txBody>
      </p:sp>
      <p:pic>
        <p:nvPicPr>
          <p:cNvPr id="4" name="Picture 4" descr="pie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808538"/>
            <a:ext cx="1981200" cy="17446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23603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 for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Life Insurance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Health insurance – will I bankrupt my family to live another week?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Home owner’s policy – the rich basketball player, multi-million $house w/o ins. It burned!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Car policies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Funeral expenses – how extravagant do we go?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Does this show good judgment? Are we providing for our family?</a:t>
            </a:r>
            <a:endParaRPr lang="en-US" i="0" dirty="0"/>
          </a:p>
        </p:txBody>
      </p:sp>
      <p:pic>
        <p:nvPicPr>
          <p:cNvPr id="4" name="Picture 4" descr="pie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808538"/>
            <a:ext cx="1981200" cy="17446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841499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Owning Your Own House (Not Home)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“Must be awful to live in a place like that.”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Financing. Do you understand interest?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“I can lower your payments! And save you money!”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Calculate how much house you need. Be content. 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Use it to God’s glory.</a:t>
            </a:r>
            <a:endParaRPr lang="en-US" i="0" dirty="0"/>
          </a:p>
        </p:txBody>
      </p:sp>
      <p:pic>
        <p:nvPicPr>
          <p:cNvPr id="4" name="Picture 4" descr="pie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808538"/>
            <a:ext cx="1981200" cy="17446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350338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At home are expensive. 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You </a:t>
            </a:r>
            <a:r>
              <a:rPr lang="en-US" i="0" dirty="0" err="1" smtClean="0"/>
              <a:t>ain’t</a:t>
            </a:r>
            <a:r>
              <a:rPr lang="en-US" i="0" dirty="0" smtClean="0"/>
              <a:t> seen nothing yet! College!!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When do you begin saving for this.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Before they’re born. (Yes, it will take that long).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We don’t have to get in a panic if we plan.</a:t>
            </a:r>
          </a:p>
          <a:p>
            <a:endParaRPr lang="en-US" dirty="0"/>
          </a:p>
        </p:txBody>
      </p:sp>
      <p:pic>
        <p:nvPicPr>
          <p:cNvPr id="4" name="Picture 4" descr="pie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808538"/>
            <a:ext cx="1981200" cy="17446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041709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Giving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Begin early – when you have an income.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Tithing??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A realization – Psalm 24:1;  50:10.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Bible talks more about money than about love or grace.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2 Cor. 9:7;   Mal. 3:10-12;   I Cor. 4:2 “You can’t out give God.”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What is a “steward?”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i="0" dirty="0" smtClean="0"/>
              <a:t>What could the church accomplish if God’s people gave from the heart?</a:t>
            </a:r>
          </a:p>
          <a:p>
            <a:pPr>
              <a:buClr>
                <a:schemeClr val="accent5">
                  <a:lumMod val="90000"/>
                  <a:lumOff val="10000"/>
                </a:schemeClr>
              </a:buClr>
            </a:pPr>
            <a:r>
              <a:rPr lang="en-US" b="1" i="0" dirty="0" smtClean="0"/>
              <a:t>Spend some. Save some. Give some away.</a:t>
            </a:r>
            <a:endParaRPr lang="en-US" b="1" i="0" dirty="0"/>
          </a:p>
        </p:txBody>
      </p:sp>
      <p:pic>
        <p:nvPicPr>
          <p:cNvPr id="5" name="Picture 4" descr="pie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808538"/>
            <a:ext cx="1981200" cy="17446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574260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uzzletemplate">
  <a:themeElements>
    <a:clrScheme name="Office Theme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D478C0F-D251-48F6-8CF4-BF5BFEAFD7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puzzletemplate</Template>
  <TotalTime>27</TotalTime>
  <Words>405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puzzletemplate</vt:lpstr>
      <vt:lpstr>Peace Of Mind Are We Eating Our Seed? </vt:lpstr>
      <vt:lpstr>We Need Balance</vt:lpstr>
      <vt:lpstr>Real Balance</vt:lpstr>
      <vt:lpstr>Provision for the Future</vt:lpstr>
      <vt:lpstr>Owning Your Own House (Not Home)</vt:lpstr>
      <vt:lpstr>Our Children</vt:lpstr>
      <vt:lpstr>Your Giving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Piece Of Mind</dc:title>
  <dc:creator>Charlotte</dc:creator>
  <cp:lastModifiedBy>Jon Baize</cp:lastModifiedBy>
  <cp:revision>7</cp:revision>
  <dcterms:created xsi:type="dcterms:W3CDTF">2013-10-14T02:12:52Z</dcterms:created>
  <dcterms:modified xsi:type="dcterms:W3CDTF">2013-10-27T22:30:06Z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TC103368089990</vt:lpwstr>
  </property>
</Properties>
</file>