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8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1EAEC-D755-4F06-B932-62091C4B2480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B253A8-44E3-4542-9619-65156301BBD2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1EAEC-D755-4F06-B932-62091C4B2480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253A8-44E3-4542-9619-65156301BB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1EAEC-D755-4F06-B932-62091C4B2480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253A8-44E3-4542-9619-65156301BB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AA1EAEC-D755-4F06-B932-62091C4B2480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5B253A8-44E3-4542-9619-65156301BBD2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1EAEC-D755-4F06-B932-62091C4B2480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253A8-44E3-4542-9619-65156301BBD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1EAEC-D755-4F06-B932-62091C4B2480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253A8-44E3-4542-9619-65156301BBD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253A8-44E3-4542-9619-65156301BBD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1EAEC-D755-4F06-B932-62091C4B2480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1EAEC-D755-4F06-B932-62091C4B2480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253A8-44E3-4542-9619-65156301BBD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1EAEC-D755-4F06-B932-62091C4B2480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253A8-44E3-4542-9619-65156301BB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AA1EAEC-D755-4F06-B932-62091C4B2480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5B253A8-44E3-4542-9619-65156301BBD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1EAEC-D755-4F06-B932-62091C4B2480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B253A8-44E3-4542-9619-65156301BBD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AA1EAEC-D755-4F06-B932-62091C4B2480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5B253A8-44E3-4542-9619-65156301BBD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895600"/>
            <a:ext cx="8305800" cy="3048000"/>
          </a:xfrm>
        </p:spPr>
        <p:txBody>
          <a:bodyPr/>
          <a:lstStyle/>
          <a:p>
            <a:r>
              <a:rPr lang="en-US" sz="2800" dirty="0" smtClean="0"/>
              <a:t>“I thank my God every time I remember you. In all my prayers for all of you, I always pray with joy because of your partnership in the gospel from the first day until now, being confident of this, that he who began a good work in you will carry it on to completion until the day of Christ Jesus” (Phil. 1:3-6).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838200"/>
            <a:ext cx="8305800" cy="1828800"/>
          </a:xfrm>
        </p:spPr>
        <p:txBody>
          <a:bodyPr/>
          <a:lstStyle/>
          <a:p>
            <a:r>
              <a:rPr lang="en-US" dirty="0" smtClean="0"/>
              <a:t>Because  of  You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 started it all.</a:t>
            </a:r>
          </a:p>
          <a:p>
            <a:r>
              <a:rPr lang="en-US" dirty="0" smtClean="0"/>
              <a:t>Jesus “completed” it.</a:t>
            </a:r>
          </a:p>
          <a:p>
            <a:r>
              <a:rPr lang="en-US" dirty="0" smtClean="0"/>
              <a:t>Apostles  communicated it.</a:t>
            </a:r>
          </a:p>
          <a:p>
            <a:r>
              <a:rPr lang="en-US" dirty="0" smtClean="0"/>
              <a:t>The Bible conveys it.</a:t>
            </a:r>
          </a:p>
          <a:p>
            <a:r>
              <a:rPr lang="en-US" dirty="0" smtClean="0"/>
              <a:t>We, too, have a part in this great cause of God.</a:t>
            </a:r>
          </a:p>
          <a:p>
            <a:r>
              <a:rPr lang="en-US" dirty="0" smtClean="0"/>
              <a:t>Take a look for a moment at a great moment in history.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Such A Partnership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world much like ours.</a:t>
            </a:r>
          </a:p>
          <a:p>
            <a:r>
              <a:rPr lang="en-US" dirty="0" smtClean="0"/>
              <a:t>Selfishness, idolatry, worldliness. Families falling apart. Governments misleading their own people.</a:t>
            </a:r>
          </a:p>
          <a:p>
            <a:r>
              <a:rPr lang="en-US" dirty="0" smtClean="0"/>
              <a:t>But one man…</a:t>
            </a:r>
          </a:p>
          <a:p>
            <a:r>
              <a:rPr lang="en-US" dirty="0" smtClean="0"/>
              <a:t>Because of him: God was proclaimed</a:t>
            </a:r>
          </a:p>
          <a:p>
            <a:r>
              <a:rPr lang="en-US" dirty="0" smtClean="0"/>
              <a:t>Because of him: People were emboldened.</a:t>
            </a:r>
          </a:p>
          <a:p>
            <a:r>
              <a:rPr lang="en-US" dirty="0" smtClean="0"/>
              <a:t>Because of him: Evil met its match – Baal, Jezebel, false prophets.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Kings 18:18-20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your heart break with what breaks God’s heart, Ezekiel  9:4, “The LORD said, go thru the midst of…Jerusalem and put a mark on the foreheads of the men who sigh and groan over all the abominations which are being committed in its midst.”</a:t>
            </a:r>
          </a:p>
          <a:p>
            <a:r>
              <a:rPr lang="en-US" dirty="0" smtClean="0"/>
              <a:t>Be willing to suffer , be uncomfortable.</a:t>
            </a:r>
          </a:p>
          <a:p>
            <a:r>
              <a:rPr lang="en-US" dirty="0" smtClean="0"/>
              <a:t>Combat your doubts and fears.</a:t>
            </a:r>
          </a:p>
          <a:p>
            <a:r>
              <a:rPr lang="en-US" dirty="0" smtClean="0"/>
              <a:t>Increase your belief in God and your place with Him.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We Be An Elijah?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Declared the name of God – 18:21</a:t>
            </a:r>
          </a:p>
          <a:p>
            <a:r>
              <a:rPr lang="en-US" dirty="0" smtClean="0"/>
              <a:t>Not his own name or his own way.</a:t>
            </a:r>
          </a:p>
          <a:p>
            <a:r>
              <a:rPr lang="en-US" dirty="0" smtClean="0"/>
              <a:t>Ask God to be involved – 18:36-37</a:t>
            </a:r>
          </a:p>
          <a:p>
            <a:r>
              <a:rPr lang="en-US" dirty="0" smtClean="0"/>
              <a:t>We rely entirely too much on self or other humans.</a:t>
            </a:r>
          </a:p>
          <a:p>
            <a:r>
              <a:rPr lang="en-US" dirty="0" smtClean="0"/>
              <a:t>God responded to Elijah – 18:38-39;  James 5:17-18</a:t>
            </a:r>
          </a:p>
          <a:p>
            <a:r>
              <a:rPr lang="en-US" dirty="0" smtClean="0"/>
              <a:t>Why not to us??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Did Elijah Really Do?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 is defended – Phil. 1:15-18</a:t>
            </a:r>
          </a:p>
          <a:p>
            <a:r>
              <a:rPr lang="en-US" dirty="0" smtClean="0"/>
              <a:t>Wisdom is demonstrated. Proverbs, Ecclesiastes.</a:t>
            </a:r>
          </a:p>
          <a:p>
            <a:r>
              <a:rPr lang="en-US" dirty="0" smtClean="0"/>
              <a:t>Godly families survive and flourish.</a:t>
            </a:r>
          </a:p>
          <a:p>
            <a:r>
              <a:rPr lang="en-US" dirty="0" smtClean="0"/>
              <a:t>Fellow Christians are made stronger.</a:t>
            </a:r>
          </a:p>
          <a:p>
            <a:r>
              <a:rPr lang="en-US" dirty="0" smtClean="0"/>
              <a:t>Examples to everyone – home, school, work, play.</a:t>
            </a:r>
          </a:p>
          <a:p>
            <a:r>
              <a:rPr lang="en-US" dirty="0" smtClean="0"/>
              <a:t>Never doubt the impact of one person.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Because  of  YOU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36</TotalTime>
  <Words>368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Paper</vt:lpstr>
      <vt:lpstr>Because  of  You</vt:lpstr>
      <vt:lpstr>Such A Partnership</vt:lpstr>
      <vt:lpstr>I Kings 18:18-20</vt:lpstr>
      <vt:lpstr>Can We Be An Elijah?</vt:lpstr>
      <vt:lpstr>What Did Elijah Really Do?</vt:lpstr>
      <vt:lpstr>Because  of  YOU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Because  of  You</dc:title>
  <dc:creator>Bellaire Church</dc:creator>
  <cp:lastModifiedBy>Bellaire Church</cp:lastModifiedBy>
  <cp:revision>4</cp:revision>
  <dcterms:created xsi:type="dcterms:W3CDTF">2015-08-29T15:55:41Z</dcterms:created>
  <dcterms:modified xsi:type="dcterms:W3CDTF">2015-08-29T16:31:57Z</dcterms:modified>
</cp:coreProperties>
</file>