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9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0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CF73-AFF3-490D-9772-9BAE88E3C24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C342-F2A4-4F7C-948D-F3EA2560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2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828800"/>
          </a:xfrm>
        </p:spPr>
        <p:txBody>
          <a:bodyPr/>
          <a:lstStyle/>
          <a:p>
            <a:r>
              <a:rPr lang="en-US" dirty="0" smtClean="0"/>
              <a:t>CHRIST  LIVES  IN 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 have been crucified with Christ; and it is no longer I who live, but Christ lives in me…” (Gal. 2:20).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Extreme Statement…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don’t be afraid.</a:t>
            </a:r>
          </a:p>
          <a:p>
            <a:r>
              <a:rPr lang="en-US" dirty="0" smtClean="0"/>
              <a:t>“I have no life anymore, I’m one of those religious nuts.”</a:t>
            </a:r>
          </a:p>
          <a:p>
            <a:r>
              <a:rPr lang="en-US" dirty="0" smtClean="0"/>
              <a:t>God isn’t about “religion”. He’s about life, temporal and eternal.</a:t>
            </a:r>
          </a:p>
          <a:p>
            <a:r>
              <a:rPr lang="en-US" dirty="0" smtClean="0"/>
              <a:t>Faith includes the total spectrum.</a:t>
            </a:r>
          </a:p>
        </p:txBody>
      </p:sp>
    </p:spTree>
    <p:extLst>
      <p:ext uri="{BB962C8B-B14F-4D97-AF65-F5344CB8AC3E}">
        <p14:creationId xmlns:p14="http://schemas.microsoft.com/office/powerpoint/2010/main" val="21879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any society God has prepared us to live as peacefully as possible.</a:t>
            </a:r>
          </a:p>
          <a:p>
            <a:r>
              <a:rPr lang="en-US" dirty="0" smtClean="0"/>
              <a:t>Matt. 17:24ff – pay taxes, temple tax and Roman tax (Mk. 12:14ff)</a:t>
            </a:r>
          </a:p>
          <a:p>
            <a:r>
              <a:rPr lang="en-US" dirty="0" smtClean="0"/>
              <a:t>Rom. 13:1-8 – subject to civil authority.</a:t>
            </a:r>
          </a:p>
          <a:p>
            <a:r>
              <a:rPr lang="en-US" dirty="0" smtClean="0"/>
              <a:t>I Tim. 2:1-2 – pray for rulers.</a:t>
            </a:r>
          </a:p>
          <a:p>
            <a:r>
              <a:rPr lang="en-US" dirty="0" smtClean="0"/>
              <a:t>Cornelius and the eunuch were baptized, not told to quit their positions.</a:t>
            </a:r>
          </a:p>
        </p:txBody>
      </p:sp>
    </p:spTree>
    <p:extLst>
      <p:ext uri="{BB962C8B-B14F-4D97-AF65-F5344CB8AC3E}">
        <p14:creationId xmlns:p14="http://schemas.microsoft.com/office/powerpoint/2010/main" val="179422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Aspect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work to take care of self and others.</a:t>
            </a:r>
          </a:p>
          <a:p>
            <a:r>
              <a:rPr lang="en-US" dirty="0" smtClean="0"/>
              <a:t>Acts 18:3 – Paul with Aquila and Priscilla worked. (I Cor. 4:11f).</a:t>
            </a:r>
          </a:p>
          <a:p>
            <a:r>
              <a:rPr lang="en-US" dirty="0" smtClean="0"/>
              <a:t>Eph. 4:28 – quit stealing, work and share.</a:t>
            </a:r>
          </a:p>
          <a:p>
            <a:r>
              <a:rPr lang="en-US" dirty="0" smtClean="0"/>
              <a:t>2 Thess. 3:6-12</a:t>
            </a:r>
          </a:p>
          <a:p>
            <a:r>
              <a:rPr lang="en-US" dirty="0" smtClean="0"/>
              <a:t>I Tim. 5:8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8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time to be “normal”, and that not in isolation, or </a:t>
            </a:r>
            <a:r>
              <a:rPr lang="en-US" smtClean="0"/>
              <a:t>“church”.</a:t>
            </a:r>
            <a:endParaRPr lang="en-US" dirty="0" smtClean="0"/>
          </a:p>
          <a:p>
            <a:r>
              <a:rPr lang="en-US" dirty="0" smtClean="0"/>
              <a:t>I Peter 2:11-12</a:t>
            </a:r>
          </a:p>
          <a:p>
            <a:r>
              <a:rPr lang="en-US" dirty="0" smtClean="0"/>
              <a:t>I Cor. 5:9-11 – we mingle with folks of all kinds.</a:t>
            </a:r>
          </a:p>
          <a:p>
            <a:r>
              <a:rPr lang="en-US" dirty="0" smtClean="0"/>
              <a:t>I Cor. 15:33 – with care. (I Tim. 5:22)</a:t>
            </a:r>
          </a:p>
        </p:txBody>
      </p:sp>
    </p:spTree>
    <p:extLst>
      <p:ext uri="{BB962C8B-B14F-4D97-AF65-F5344CB8AC3E}">
        <p14:creationId xmlns:p14="http://schemas.microsoft.com/office/powerpoint/2010/main" val="16787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Luke </a:t>
            </a:r>
            <a:r>
              <a:rPr lang="en-US" smtClean="0"/>
              <a:t>2:51-52 </a:t>
            </a:r>
            <a:r>
              <a:rPr lang="en-US" dirty="0" smtClean="0"/>
              <a:t>– kids are “people” too. Listen to them, but they don’t always get their way, unless they’re always right.</a:t>
            </a:r>
          </a:p>
          <a:p>
            <a:r>
              <a:rPr lang="en-US" dirty="0" smtClean="0"/>
              <a:t>Eph. 5:22-6:4 – I’ll hold my breath till I turn blue.</a:t>
            </a:r>
          </a:p>
          <a:p>
            <a:r>
              <a:rPr lang="en-US" dirty="0" smtClean="0"/>
              <a:t>Parents – look at God dealing with His people, from Exodus to the Prodigal.</a:t>
            </a:r>
          </a:p>
          <a:p>
            <a:r>
              <a:rPr lang="en-US" dirty="0" smtClean="0"/>
              <a:t>Husbands – Look at Jesus. Wives – look at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6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Peter 1:22-2:10</a:t>
            </a:r>
          </a:p>
          <a:p>
            <a:r>
              <a:rPr lang="en-US" dirty="0" smtClean="0"/>
              <a:t>Acts 6 – care for one another, but don’t take advantage of each other.</a:t>
            </a:r>
          </a:p>
          <a:p>
            <a:r>
              <a:rPr lang="en-US" dirty="0" smtClean="0"/>
              <a:t>Titus 3:1-8 – We all need Jesus.  And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MY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 volunteer it to the Son of God who died for me.</a:t>
            </a:r>
          </a:p>
          <a:p>
            <a:r>
              <a:rPr lang="en-US" dirty="0" smtClean="0"/>
              <a:t>When I give it ALL to Him, He gives it back better.</a:t>
            </a:r>
          </a:p>
          <a:p>
            <a:r>
              <a:rPr lang="en-US" dirty="0" smtClean="0"/>
              <a:t>Even though we may sacrifice our selfish way, you can’t out give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388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CHRIST  LIVES  IN  ME</vt:lpstr>
      <vt:lpstr>An Extreme Statement…</vt:lpstr>
      <vt:lpstr>Civil Authority</vt:lpstr>
      <vt:lpstr>Commercial Aspect</vt:lpstr>
      <vt:lpstr>Social Life</vt:lpstr>
      <vt:lpstr>Family Life</vt:lpstr>
      <vt:lpstr>Spiritual Life</vt:lpstr>
      <vt:lpstr>It Is MY Life…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 LIVES  IN  ME</dc:title>
  <dc:creator>papajack</dc:creator>
  <cp:lastModifiedBy>papajack</cp:lastModifiedBy>
  <cp:revision>5</cp:revision>
  <dcterms:created xsi:type="dcterms:W3CDTF">2013-09-08T02:12:27Z</dcterms:created>
  <dcterms:modified xsi:type="dcterms:W3CDTF">2013-09-08T18:55:12Z</dcterms:modified>
</cp:coreProperties>
</file>