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B2AD6-0669-4101-A8B6-8360065F5082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FC0CE-C057-4811-8F25-CDDBA0CF0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B2AD6-0669-4101-A8B6-8360065F5082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FC0CE-C057-4811-8F25-CDDBA0CF0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B2AD6-0669-4101-A8B6-8360065F5082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FC0CE-C057-4811-8F25-CDDBA0CF0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B2AD6-0669-4101-A8B6-8360065F5082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FC0CE-C057-4811-8F25-CDDBA0CF0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B2AD6-0669-4101-A8B6-8360065F5082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FC0CE-C057-4811-8F25-CDDBA0CF0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B2AD6-0669-4101-A8B6-8360065F5082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FC0CE-C057-4811-8F25-CDDBA0CF0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B2AD6-0669-4101-A8B6-8360065F5082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FC0CE-C057-4811-8F25-CDDBA0CF0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B2AD6-0669-4101-A8B6-8360065F5082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FC0CE-C057-4811-8F25-CDDBA0CF0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B2AD6-0669-4101-A8B6-8360065F5082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FC0CE-C057-4811-8F25-CDDBA0CF0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B2AD6-0669-4101-A8B6-8360065F5082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FC0CE-C057-4811-8F25-CDDBA0CF0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B2AD6-0669-4101-A8B6-8360065F5082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FC0CE-C057-4811-8F25-CDDBA0CF0B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5CB2AD6-0669-4101-A8B6-8360065F5082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07FC0CE-C057-4811-8F25-CDDBA0CF0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CONQUERING  YOUR  GIANTS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115568"/>
          </a:xfrm>
        </p:spPr>
        <p:txBody>
          <a:bodyPr>
            <a:noAutofit/>
          </a:bodyPr>
          <a:lstStyle/>
          <a:p>
            <a:r>
              <a:rPr lang="en-US" sz="2800" dirty="0" smtClean="0"/>
              <a:t>“On hearing this Saul and all the Israelites were dismayed and terrified”  (I Samuel 17:11).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“Grasshoppers in the land of Giants”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Numbers 13:33</a:t>
            </a:r>
          </a:p>
          <a:p>
            <a:r>
              <a:rPr lang="en-US" dirty="0" smtClean="0"/>
              <a:t>Ever felt like that?</a:t>
            </a:r>
          </a:p>
          <a:p>
            <a:r>
              <a:rPr lang="en-US" dirty="0" smtClean="0"/>
              <a:t>Small, inadequate, terrified.</a:t>
            </a:r>
          </a:p>
          <a:p>
            <a:r>
              <a:rPr lang="en-US" dirty="0" smtClean="0"/>
              <a:t>“And they all ran from him in great fear”.</a:t>
            </a:r>
          </a:p>
          <a:p>
            <a:r>
              <a:rPr lang="en-US" dirty="0" smtClean="0"/>
              <a:t>“The LORD who delivered me from the paw of the lion and the paw of the bear will deliver me from the hand of this Philistine” (I Sam. 17: 24, 37)</a:t>
            </a:r>
          </a:p>
          <a:p>
            <a:r>
              <a:rPr lang="en-US" dirty="0" smtClean="0"/>
              <a:t>We all face our “giants”.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“Fear”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Exodus 14:10</a:t>
            </a:r>
          </a:p>
          <a:p>
            <a:r>
              <a:rPr lang="en-US" dirty="0" smtClean="0"/>
              <a:t>Fear makes us skeptical, petrified. V. 11a</a:t>
            </a:r>
          </a:p>
          <a:p>
            <a:r>
              <a:rPr lang="en-US" dirty="0" smtClean="0"/>
              <a:t>Selfish. V. 11b</a:t>
            </a:r>
          </a:p>
          <a:p>
            <a:r>
              <a:rPr lang="en-US" dirty="0" smtClean="0"/>
              <a:t>Stubborn. V. 12a</a:t>
            </a:r>
          </a:p>
          <a:p>
            <a:r>
              <a:rPr lang="en-US" dirty="0" smtClean="0"/>
              <a:t>Short-sighted. V. 12b</a:t>
            </a:r>
          </a:p>
          <a:p>
            <a:r>
              <a:rPr lang="en-US" dirty="0" smtClean="0"/>
              <a:t>The “cure” – faith. V. 14-16</a:t>
            </a:r>
          </a:p>
          <a:p>
            <a:r>
              <a:rPr lang="en-US" dirty="0" smtClean="0"/>
              <a:t>Problems are temporary – God Eternal. V. 13.</a:t>
            </a:r>
          </a:p>
          <a:p>
            <a:r>
              <a:rPr lang="en-US" dirty="0" smtClean="0"/>
              <a:t>Face your fear; realize your purpose.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Giant of Pride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 will ascend above the tops of the clouds; I will make myself like the Most High” (Isa. 14:14)</a:t>
            </a:r>
          </a:p>
          <a:p>
            <a:r>
              <a:rPr lang="en-US" dirty="0" smtClean="0"/>
              <a:t>Are you: arrogant, argumentative; critical, ungrateful? “Pride only breeds quarrels” (Prov. 13:10)</a:t>
            </a:r>
          </a:p>
          <a:p>
            <a:r>
              <a:rPr lang="en-US" dirty="0" smtClean="0"/>
              <a:t>Num. 12:3;  Psalm 18:27;  Isa. 66:2;      I Cor. 1:27-29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Defeat Pride You Must Have…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Accurate view of self – Exodus 12:3;   Romans 12:3</a:t>
            </a:r>
          </a:p>
          <a:p>
            <a:r>
              <a:rPr lang="en-US" dirty="0" smtClean="0"/>
              <a:t>Accurate view of God – Exodus 3:15</a:t>
            </a:r>
          </a:p>
          <a:p>
            <a:r>
              <a:rPr lang="en-US" dirty="0" smtClean="0"/>
              <a:t>Seek assistance from others – Exodus 18:13-17;  Eccl. 4:9ff</a:t>
            </a:r>
          </a:p>
          <a:p>
            <a:r>
              <a:rPr lang="en-US" dirty="0" smtClean="0"/>
              <a:t>Don’t take credit for what God does – Num. 20:10-12; Psalm 106:33</a:t>
            </a:r>
          </a:p>
          <a:p>
            <a:r>
              <a:rPr lang="en-US" dirty="0" smtClean="0"/>
              <a:t>Love of People – I Cor. 8:1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Giant of Guilt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Samuel 11:1;  12:5-7</a:t>
            </a:r>
          </a:p>
          <a:p>
            <a:r>
              <a:rPr lang="en-US" dirty="0" smtClean="0"/>
              <a:t>Some have no guilt – I Timothy 4:2</a:t>
            </a:r>
          </a:p>
          <a:p>
            <a:r>
              <a:rPr lang="en-US" dirty="0" smtClean="0"/>
              <a:t>Some have appropriate guilt – 2 Cor. 7:10</a:t>
            </a:r>
          </a:p>
          <a:p>
            <a:r>
              <a:rPr lang="en-US" dirty="0" smtClean="0"/>
              <a:t>Some have unfounded guilt – did I raise my kids right; did not making my bed actually kill my mother?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Guilt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Acknowledge to God and self what you did.   Psalm 51:1-4</a:t>
            </a:r>
          </a:p>
          <a:p>
            <a:r>
              <a:rPr lang="en-US" dirty="0" smtClean="0"/>
              <a:t>Recognize “human” weakness – Luke 5:32;  Acts 3:19</a:t>
            </a:r>
          </a:p>
          <a:p>
            <a:r>
              <a:rPr lang="en-US" dirty="0" smtClean="0"/>
              <a:t>Accept what Jesus did for you – Heb. 9:14</a:t>
            </a:r>
          </a:p>
          <a:p>
            <a:r>
              <a:rPr lang="en-US" dirty="0" smtClean="0"/>
              <a:t>Live with yourself.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1559</TotalTime>
  <Words>366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CONQUERING  YOUR  GIANTS</vt:lpstr>
      <vt:lpstr>“Grasshoppers in the land of Giants”</vt:lpstr>
      <vt:lpstr>“Fear”</vt:lpstr>
      <vt:lpstr>Giant of Pride</vt:lpstr>
      <vt:lpstr>To Defeat Pride You Must Have…</vt:lpstr>
      <vt:lpstr>Giant of Guilt</vt:lpstr>
      <vt:lpstr>Dealing With Guilt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CONQUERING  YOUR  GIANTS</dc:title>
  <dc:creator>Bellaire Church</dc:creator>
  <cp:lastModifiedBy>Bellaire Church</cp:lastModifiedBy>
  <cp:revision>42</cp:revision>
  <dcterms:created xsi:type="dcterms:W3CDTF">2015-08-20T15:59:02Z</dcterms:created>
  <dcterms:modified xsi:type="dcterms:W3CDTF">2015-08-22T16:47:00Z</dcterms:modified>
</cp:coreProperties>
</file>