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D5C44E-99E6-45FF-8ED8-FD8383CD0374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8F45C4E-1109-445C-9E7D-9E476F5948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00200"/>
            <a:ext cx="5638800" cy="21337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CONTEMPORARY WORSHIP – A COUNTERFEIT GEM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Isaiah 29:13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Samaritan Woman Was Curious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4:21-24</a:t>
            </a:r>
          </a:p>
          <a:p>
            <a:r>
              <a:rPr lang="en-US" dirty="0" smtClean="0"/>
              <a:t>We should determine to worship the One True God – Dan. 3:16-18</a:t>
            </a:r>
          </a:p>
          <a:p>
            <a:r>
              <a:rPr lang="en-US" dirty="0" smtClean="0"/>
              <a:t>Worship has changed radically in the church of Christ in the last 40 years.</a:t>
            </a:r>
          </a:p>
          <a:p>
            <a:r>
              <a:rPr lang="en-US" dirty="0" smtClean="0"/>
              <a:t>“That which is designed and destined to be God-centered, intellectual and ordered has become a modern </a:t>
            </a:r>
            <a:r>
              <a:rPr lang="en-US" dirty="0"/>
              <a:t>m</a:t>
            </a:r>
            <a:r>
              <a:rPr lang="en-US" dirty="0" smtClean="0"/>
              <a:t>onster of man centeredness, emotionalism and happenstance.”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Worship is an encounter with God – not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can I get out of it.”</a:t>
            </a:r>
          </a:p>
          <a:p>
            <a:r>
              <a:rPr lang="en-US" dirty="0" smtClean="0"/>
              <a:t>Not how much I adore and sacrifice.</a:t>
            </a:r>
          </a:p>
          <a:p>
            <a:r>
              <a:rPr lang="en-US" dirty="0" smtClean="0"/>
              <a:t>The priests before sacrificing, cleansed self physically and spiritually.</a:t>
            </a:r>
          </a:p>
          <a:p>
            <a:r>
              <a:rPr lang="en-US" dirty="0" smtClean="0"/>
              <a:t>Heb. 7:23-28</a:t>
            </a:r>
          </a:p>
          <a:p>
            <a:r>
              <a:rPr lang="en-US" dirty="0" smtClean="0"/>
              <a:t>O.T. day of preparation.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0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Worship is not having a “high” but being right w/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“stimulation”. Can’t be “bored”.</a:t>
            </a:r>
          </a:p>
          <a:p>
            <a:r>
              <a:rPr lang="en-US" dirty="0" smtClean="0"/>
              <a:t>Do you think God is more interested in morality or amusement?</a:t>
            </a:r>
          </a:p>
          <a:p>
            <a:r>
              <a:rPr lang="en-US" dirty="0" smtClean="0"/>
              <a:t>“Knowing therefore the terror of the Lord, we persuade men” (2 Cor. 5:11).</a:t>
            </a:r>
          </a:p>
          <a:p>
            <a:r>
              <a:rPr lang="en-US" dirty="0" smtClean="0"/>
              <a:t>“Our God is a consuming fire” (Heb. 12:29).</a:t>
            </a:r>
          </a:p>
          <a:p>
            <a:r>
              <a:rPr lang="en-US" dirty="0" smtClean="0"/>
              <a:t>What do these verses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76200"/>
            <a:ext cx="6965245" cy="2286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Worship should not be saturated with contemporary values and inflated 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condemn preaching as drab and gray when we compare it to the rainbows of drama and music. The strobe and stereo impact of a rock concert…”</a:t>
            </a:r>
          </a:p>
          <a:p>
            <a:r>
              <a:rPr lang="en-US" dirty="0" smtClean="0"/>
              <a:t>“But if we’re contemporary, we can fill the house.”</a:t>
            </a:r>
          </a:p>
          <a:p>
            <a:r>
              <a:rPr lang="en-US" dirty="0" smtClean="0"/>
              <a:t>With what?</a:t>
            </a:r>
          </a:p>
          <a:p>
            <a:r>
              <a:rPr lang="en-US" dirty="0" smtClean="0"/>
              <a:t>What happens when folks get bored with contemporary?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7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“Feel good” is not the goal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I’d like for everyone to get a positive feel from worship…</a:t>
            </a:r>
          </a:p>
          <a:p>
            <a:r>
              <a:rPr lang="en-US" dirty="0" smtClean="0"/>
              <a:t>Happiness may result from a good worship experience, but it is not the goal.</a:t>
            </a:r>
          </a:p>
          <a:p>
            <a:r>
              <a:rPr lang="en-US" dirty="0" smtClean="0"/>
              <a:t>Preacher, song leader, all members join together to rehearse the drama of salvation.</a:t>
            </a:r>
          </a:p>
          <a:p>
            <a:r>
              <a:rPr lang="en-US" dirty="0" smtClean="0"/>
              <a:t>We need an overwhelming sense of the presence of God – Matt. 18:20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3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Worship is intellectual before it is emotional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Cor. 14:32</a:t>
            </a:r>
          </a:p>
          <a:p>
            <a:r>
              <a:rPr lang="en-US" dirty="0" smtClean="0"/>
              <a:t>Worship is also definably realistic.</a:t>
            </a:r>
          </a:p>
          <a:p>
            <a:r>
              <a:rPr lang="en-US" dirty="0" smtClean="0"/>
              <a:t>Symbols are real. They touch man’s history, heritage and hope.</a:t>
            </a:r>
          </a:p>
          <a:p>
            <a:r>
              <a:rPr lang="en-US" dirty="0" smtClean="0"/>
              <a:t>Our point is to draw closer to God.</a:t>
            </a:r>
          </a:p>
          <a:p>
            <a:r>
              <a:rPr lang="en-US" dirty="0" smtClean="0"/>
              <a:t>Worship is also intelligible.</a:t>
            </a:r>
          </a:p>
          <a:p>
            <a:r>
              <a:rPr lang="en-US" dirty="0" smtClean="0"/>
              <a:t>I Cor. 14:27, 40 – understandable and orderly (predictable).  </a:t>
            </a:r>
          </a:p>
        </p:txBody>
      </p:sp>
    </p:spTree>
    <p:extLst>
      <p:ext uri="{BB962C8B-B14F-4D97-AF65-F5344CB8AC3E}">
        <p14:creationId xmlns:p14="http://schemas.microsoft.com/office/powerpoint/2010/main" val="131557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778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76400"/>
            <a:ext cx="6196405" cy="4046669"/>
          </a:xfrm>
        </p:spPr>
        <p:txBody>
          <a:bodyPr/>
          <a:lstStyle/>
          <a:p>
            <a:r>
              <a:rPr lang="en-US" dirty="0" smtClean="0"/>
              <a:t>Worship is serious.</a:t>
            </a:r>
          </a:p>
          <a:p>
            <a:r>
              <a:rPr lang="en-US" dirty="0" smtClean="0"/>
              <a:t>Jesus is not our “buddy.” Yes, there are light-hearted moments, but reverence is essential.</a:t>
            </a:r>
          </a:p>
          <a:p>
            <a:r>
              <a:rPr lang="en-US" dirty="0" smtClean="0"/>
              <a:t>Worship is Theocentric.</a:t>
            </a:r>
          </a:p>
          <a:p>
            <a:r>
              <a:rPr lang="en-US" dirty="0" smtClean="0"/>
              <a:t>Worship is Biblically definable.</a:t>
            </a:r>
          </a:p>
          <a:p>
            <a:r>
              <a:rPr lang="en-US" dirty="0" smtClean="0"/>
              <a:t>Scripture explains to us what God has accepted.</a:t>
            </a:r>
          </a:p>
          <a:p>
            <a:r>
              <a:rPr lang="en-US" dirty="0" smtClean="0"/>
              <a:t>Worship involves obedience – Gen. 4:1-7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1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863</TotalTime>
  <Words>428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CONTEMPORARY WORSHIP – A COUNTERFEIT GEM</vt:lpstr>
      <vt:lpstr>Samaritan Woman Was Curious</vt:lpstr>
      <vt:lpstr>Worship is an encounter with God – not self</vt:lpstr>
      <vt:lpstr>Worship is not having a “high” but being right w/ God.</vt:lpstr>
      <vt:lpstr>Worship should not be saturated with contemporary values and inflated ego</vt:lpstr>
      <vt:lpstr>“Feel good” is not the goal of worship</vt:lpstr>
      <vt:lpstr>Worship is intellectual before it is emotional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WORSHIP – A COUNTERFEIT GEM</dc:title>
  <dc:creator>papajack</dc:creator>
  <cp:lastModifiedBy>papajack</cp:lastModifiedBy>
  <cp:revision>7</cp:revision>
  <dcterms:created xsi:type="dcterms:W3CDTF">2013-12-08T00:02:07Z</dcterms:created>
  <dcterms:modified xsi:type="dcterms:W3CDTF">2013-12-08T14:25:22Z</dcterms:modified>
</cp:coreProperties>
</file>