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625E9-70B6-4486-ACC3-F2D1CA86FD08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9C8C9-C4AC-485D-B8B7-B6E6930F8B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6D3C4F-42DA-4A6A-A1CF-8D60423E72F3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C7B62B-C88E-4547-8F21-974B9CF88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D3C4F-42DA-4A6A-A1CF-8D60423E72F3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7B62B-C88E-4547-8F21-974B9CF88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D3C4F-42DA-4A6A-A1CF-8D60423E72F3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7B62B-C88E-4547-8F21-974B9CF88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D3C4F-42DA-4A6A-A1CF-8D60423E72F3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7B62B-C88E-4547-8F21-974B9CF885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D3C4F-42DA-4A6A-A1CF-8D60423E72F3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7B62B-C88E-4547-8F21-974B9CF885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D3C4F-42DA-4A6A-A1CF-8D60423E72F3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7B62B-C88E-4547-8F21-974B9CF885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D3C4F-42DA-4A6A-A1CF-8D60423E72F3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7B62B-C88E-4547-8F21-974B9CF885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D3C4F-42DA-4A6A-A1CF-8D60423E72F3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7B62B-C88E-4547-8F21-974B9CF885C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6D3C4F-42DA-4A6A-A1CF-8D60423E72F3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7B62B-C88E-4547-8F21-974B9CF88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6D3C4F-42DA-4A6A-A1CF-8D60423E72F3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C7B62B-C88E-4547-8F21-974B9CF885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6D3C4F-42DA-4A6A-A1CF-8D60423E72F3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C7B62B-C88E-4547-8F21-974B9CF885C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6D3C4F-42DA-4A6A-A1CF-8D60423E72F3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C7B62B-C88E-4547-8F21-974B9CF885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676399"/>
          </a:xfrm>
        </p:spPr>
        <p:txBody>
          <a:bodyPr/>
          <a:lstStyle/>
          <a:p>
            <a:pPr algn="ctr"/>
            <a:r>
              <a:rPr lang="en-US" dirty="0" smtClean="0"/>
              <a:t>COUNT  YOUR  BLESSINGS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772400" cy="2209799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 smtClean="0"/>
              <a:t>“Many, O LORD my God are the wonders which You have done, And Your thoughts toward us: There is none to compare with You. If I would declare and speak of them, They would be too numerous to count”  (Psalm 40:5).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Churches few and mostly small in the state.</a:t>
            </a:r>
          </a:p>
          <a:p>
            <a:r>
              <a:rPr lang="en-US" dirty="0" smtClean="0"/>
              <a:t>“Original” preacher.</a:t>
            </a:r>
          </a:p>
          <a:p>
            <a:r>
              <a:rPr lang="en-US" dirty="0" smtClean="0"/>
              <a:t>His “replacement”</a:t>
            </a:r>
          </a:p>
          <a:p>
            <a:r>
              <a:rPr lang="en-US" dirty="0" smtClean="0"/>
              <a:t>Dedication of the few (David)</a:t>
            </a:r>
          </a:p>
          <a:p>
            <a:r>
              <a:rPr lang="en-US" dirty="0" smtClean="0"/>
              <a:t>2 men, half a dozen women.</a:t>
            </a:r>
          </a:p>
          <a:p>
            <a:r>
              <a:rPr lang="en-US" dirty="0" smtClean="0"/>
              <a:t>Bill came.  Now mid 30’s to 40 on Sun. morning.</a:t>
            </a:r>
          </a:p>
          <a:p>
            <a:r>
              <a:rPr lang="en-US" dirty="0" smtClean="0"/>
              <a:t>Because a group “struggles” doesn’t make us superior.</a:t>
            </a:r>
          </a:p>
          <a:p>
            <a:r>
              <a:rPr lang="en-US" dirty="0" smtClean="0"/>
              <a:t>Struggle can be good.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Week in Lincolnton, NC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Song leaders – plural. Various abilities, but all better than me.</a:t>
            </a:r>
          </a:p>
          <a:p>
            <a:r>
              <a:rPr lang="en-US" dirty="0" smtClean="0"/>
              <a:t>Teachers – men and women. Developing for the future.</a:t>
            </a:r>
          </a:p>
          <a:p>
            <a:r>
              <a:rPr lang="en-US" dirty="0" smtClean="0"/>
              <a:t>Preachers – supplementary personalities – the same heart.</a:t>
            </a:r>
          </a:p>
          <a:p>
            <a:r>
              <a:rPr lang="en-US" dirty="0" smtClean="0"/>
              <a:t>Money – to further God’s work and relieve distress.  Be tender.</a:t>
            </a:r>
          </a:p>
          <a:p>
            <a:r>
              <a:rPr lang="en-US" dirty="0" smtClean="0"/>
              <a:t>Surrounded by strong groups.</a:t>
            </a:r>
          </a:p>
          <a:p>
            <a:r>
              <a:rPr lang="en-US" dirty="0" smtClean="0"/>
              <a:t>No battles between young and older.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Blessings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remain strong.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Develop young members.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Teach individual activity.</a:t>
            </a:r>
          </a:p>
          <a:p>
            <a:r>
              <a:rPr lang="en-US" dirty="0" smtClean="0"/>
              <a:t>To supply good members to other churches – not something I relish.</a:t>
            </a:r>
          </a:p>
          <a:p>
            <a:r>
              <a:rPr lang="en-US" dirty="0" smtClean="0"/>
              <a:t>The battle with complacency.</a:t>
            </a:r>
          </a:p>
          <a:p>
            <a:r>
              <a:rPr lang="en-US" dirty="0" smtClean="0"/>
              <a:t>Spiritual exhaustion.</a:t>
            </a:r>
          </a:p>
          <a:p>
            <a:r>
              <a:rPr lang="en-US" dirty="0" smtClean="0"/>
              <a:t>To hold on and progress.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Challenge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Intelligence</a:t>
            </a:r>
          </a:p>
          <a:p>
            <a:r>
              <a:rPr lang="en-US" dirty="0" smtClean="0"/>
              <a:t>Humor</a:t>
            </a:r>
          </a:p>
          <a:p>
            <a:r>
              <a:rPr lang="en-US" dirty="0" smtClean="0"/>
              <a:t>The Word</a:t>
            </a:r>
          </a:p>
          <a:p>
            <a:r>
              <a:rPr lang="en-US" dirty="0" smtClean="0"/>
              <a:t>The Savior – Phil 4:13.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Strength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237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COUNT  YOUR  BLESSINGS</vt:lpstr>
      <vt:lpstr>Last Week in Lincolnton, NC</vt:lpstr>
      <vt:lpstr>Our Blessings</vt:lpstr>
      <vt:lpstr>Our Challenge</vt:lpstr>
      <vt:lpstr>Our Strength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  YOUR  BLESSINGS</dc:title>
  <dc:creator>Bellaire Church</dc:creator>
  <cp:lastModifiedBy>Bellaire Church</cp:lastModifiedBy>
  <cp:revision>3</cp:revision>
  <dcterms:created xsi:type="dcterms:W3CDTF">2013-06-01T16:19:49Z</dcterms:created>
  <dcterms:modified xsi:type="dcterms:W3CDTF">2013-06-01T16:44:59Z</dcterms:modified>
</cp:coreProperties>
</file>