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0AFD19-F6ED-46A8-89D5-7C42CB98D71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CD527D-E218-4CA5-B6F3-647ABC17B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“Be imitators of me, just as I also am of Christ” (I Cor. 11:1)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 – Our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Everything…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built His church – Matt. 16</a:t>
            </a:r>
          </a:p>
          <a:p>
            <a:r>
              <a:rPr lang="en-US" dirty="0" smtClean="0"/>
              <a:t>Died for it.</a:t>
            </a:r>
          </a:p>
          <a:p>
            <a:r>
              <a:rPr lang="en-US" dirty="0" smtClean="0"/>
              <a:t>Taught it.</a:t>
            </a:r>
          </a:p>
          <a:p>
            <a:r>
              <a:rPr lang="en-US" dirty="0" smtClean="0"/>
              <a:t>Loved it.</a:t>
            </a:r>
          </a:p>
          <a:p>
            <a:r>
              <a:rPr lang="en-US" dirty="0" smtClean="0"/>
              <a:t>Left it a charge</a:t>
            </a:r>
          </a:p>
          <a:p>
            <a:r>
              <a:rPr lang="en-US" dirty="0" smtClean="0"/>
              <a:t>I Love the Lord’s church, therefore…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“Each of you should use whatever gift you have received to serve others, as faithful stewards of God’s grace in its various forms…” (I Peter 4:10).</a:t>
            </a:r>
          </a:p>
          <a:p>
            <a:r>
              <a:rPr lang="en-US" dirty="0" smtClean="0"/>
              <a:t>Mark 10:45</a:t>
            </a:r>
          </a:p>
          <a:p>
            <a:r>
              <a:rPr lang="en-US" dirty="0" smtClean="0"/>
              <a:t>The church – THE hope of the world.</a:t>
            </a:r>
          </a:p>
          <a:p>
            <a:r>
              <a:rPr lang="en-US" dirty="0" smtClean="0"/>
              <a:t>Rom. 1:16</a:t>
            </a:r>
          </a:p>
          <a:p>
            <a:r>
              <a:rPr lang="en-US" dirty="0" smtClean="0"/>
              <a:t>God created me for service – Eph. 2:10;  2 Tim. 1:9</a:t>
            </a:r>
          </a:p>
          <a:p>
            <a:r>
              <a:rPr lang="en-US" dirty="0" smtClean="0"/>
              <a:t>No one can do it all – I Cor. 12:5</a:t>
            </a:r>
          </a:p>
          <a:p>
            <a:r>
              <a:rPr lang="en-US" dirty="0" smtClean="0"/>
              <a:t>The church needs YOU – Eph. 4:11ff</a:t>
            </a:r>
          </a:p>
          <a:p>
            <a:r>
              <a:rPr lang="en-US" dirty="0" smtClean="0"/>
              <a:t>Matt. 25:23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Time, Talent, Treasure</a:t>
            </a:r>
          </a:p>
          <a:p>
            <a:r>
              <a:rPr lang="en-US" dirty="0" smtClean="0"/>
              <a:t>“Preacher, you know if I can, I WILL.”</a:t>
            </a:r>
          </a:p>
          <a:p>
            <a:r>
              <a:rPr lang="en-US" dirty="0" smtClean="0"/>
              <a:t>Decisions others (elders) make.  </a:t>
            </a:r>
            <a:r>
              <a:rPr lang="en-US" dirty="0" err="1" smtClean="0"/>
              <a:t>Tho</a:t>
            </a:r>
            <a:r>
              <a:rPr lang="en-US" dirty="0" smtClean="0"/>
              <a:t> not MY choice, I can support. Heb. 13:17</a:t>
            </a:r>
          </a:p>
          <a:p>
            <a:r>
              <a:rPr lang="en-US" dirty="0" smtClean="0"/>
              <a:t>Programs – Youth </a:t>
            </a:r>
            <a:r>
              <a:rPr lang="en-US" dirty="0" err="1" smtClean="0"/>
              <a:t>devo’s</a:t>
            </a:r>
            <a:r>
              <a:rPr lang="en-US" dirty="0" smtClean="0"/>
              <a:t>, Bible classes, communion list…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“After they prayed, the place where they were meeting was shaken…” (Acts 4:31)</a:t>
            </a:r>
          </a:p>
          <a:p>
            <a:r>
              <a:rPr lang="en-US" dirty="0" smtClean="0"/>
              <a:t>Pray to convert lost souls – “As (Jesus) approached Jerusalem and saw the city, He wept over it…” (Luke 19:41)</a:t>
            </a:r>
          </a:p>
          <a:p>
            <a:r>
              <a:rPr lang="en-US" dirty="0" smtClean="0"/>
              <a:t>Pray for those “in authority” – elders, deacons, Bible class teachers. Life can be discouraging. Need to get God involved.</a:t>
            </a:r>
          </a:p>
          <a:p>
            <a:r>
              <a:rPr lang="en-US" dirty="0" smtClean="0"/>
              <a:t>It’s difficult to believe.</a:t>
            </a:r>
          </a:p>
          <a:p>
            <a:r>
              <a:rPr lang="en-US" dirty="0" smtClean="0"/>
              <a:t>Eph. 3:20-21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Invite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“If you love those who </a:t>
            </a:r>
            <a:r>
              <a:rPr lang="en-US" smtClean="0"/>
              <a:t>love you</a:t>
            </a:r>
            <a:r>
              <a:rPr lang="en-US" dirty="0" smtClean="0"/>
              <a:t>, what credit is that to you? Even sinners love those who love them” – Luke 6:32.</a:t>
            </a:r>
          </a:p>
          <a:p>
            <a:r>
              <a:rPr lang="en-US" dirty="0" smtClean="0"/>
              <a:t>Invitations are simple – require no special knowledge – “’Nazareth! Can anything good come from there?’ Nathanael asked. ‘Come and see,’ said Philip.” (John 1:46)</a:t>
            </a:r>
          </a:p>
          <a:p>
            <a:r>
              <a:rPr lang="en-US" dirty="0" smtClean="0"/>
              <a:t>2 Tim. 2:23ff</a:t>
            </a:r>
          </a:p>
          <a:p>
            <a:r>
              <a:rPr lang="en-US" dirty="0" smtClean="0"/>
              <a:t>Who knows what we can accomplish if we just Love the church. And the Lord who died for it.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1446</TotalTime>
  <Words>364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Christ – Our Model</vt:lpstr>
      <vt:lpstr>In Everything…</vt:lpstr>
      <vt:lpstr>I Will Serve</vt:lpstr>
      <vt:lpstr>I Will Support</vt:lpstr>
      <vt:lpstr>I Will Pray</vt:lpstr>
      <vt:lpstr>I Will Invite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– Our Model</dc:title>
  <dc:creator>Bellaire Church</dc:creator>
  <cp:lastModifiedBy>Bellaire Church</cp:lastModifiedBy>
  <cp:revision>8</cp:revision>
  <dcterms:created xsi:type="dcterms:W3CDTF">2016-05-12T14:54:11Z</dcterms:created>
  <dcterms:modified xsi:type="dcterms:W3CDTF">2016-05-13T15:00:44Z</dcterms:modified>
</cp:coreProperties>
</file>