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38D4E3-0B4A-45E5-BECD-8594E05E13C3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690072-0432-425B-A506-E1A57D300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5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8D4E3-0B4A-45E5-BECD-8594E05E13C3}" type="datetimeFigureOut">
              <a:rPr lang="en-US" smtClean="0">
                <a:solidFill>
                  <a:prstClr val="black"/>
                </a:solidFill>
              </a:rPr>
              <a:pPr/>
              <a:t>5/5/2013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90072-0432-425B-A506-E1A57D300F3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9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8D4E3-0B4A-45E5-BECD-8594E05E13C3}" type="datetimeFigureOut">
              <a:rPr lang="en-US" smtClean="0">
                <a:solidFill>
                  <a:prstClr val="black"/>
                </a:solidFill>
              </a:rPr>
              <a:pPr/>
              <a:t>5/5/2013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90072-0432-425B-A506-E1A57D300F3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2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8D4E3-0B4A-45E5-BECD-8594E05E13C3}" type="datetimeFigureOut">
              <a:rPr lang="en-US" smtClean="0">
                <a:solidFill>
                  <a:prstClr val="black"/>
                </a:solidFill>
              </a:rPr>
              <a:pPr/>
              <a:t>5/5/2013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90072-0432-425B-A506-E1A57D300F3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628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8D4E3-0B4A-45E5-BECD-8594E05E13C3}" type="datetimeFigureOut">
              <a:rPr lang="en-US" smtClean="0">
                <a:solidFill>
                  <a:prstClr val="white"/>
                </a:solidFill>
              </a:rPr>
              <a:pPr/>
              <a:t>5/5/2013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90072-0432-425B-A506-E1A57D300F3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91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8D4E3-0B4A-45E5-BECD-8594E05E13C3}" type="datetimeFigureOut">
              <a:rPr lang="en-US" smtClean="0">
                <a:solidFill>
                  <a:prstClr val="white"/>
                </a:solidFill>
              </a:rPr>
              <a:pPr/>
              <a:t>5/5/2013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90072-0432-425B-A506-E1A57D300F3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9357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8D4E3-0B4A-45E5-BECD-8594E05E13C3}" type="datetimeFigureOut">
              <a:rPr lang="en-US" smtClean="0">
                <a:solidFill>
                  <a:prstClr val="black"/>
                </a:solidFill>
              </a:rPr>
              <a:pPr/>
              <a:t>5/5/2013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90072-0432-425B-A506-E1A57D300F3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07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8D4E3-0B4A-45E5-BECD-8594E05E13C3}" type="datetimeFigureOut">
              <a:rPr lang="en-US" smtClean="0">
                <a:solidFill>
                  <a:prstClr val="white"/>
                </a:solidFill>
              </a:rPr>
              <a:pPr/>
              <a:t>5/5/2013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90072-0432-425B-A506-E1A57D300F3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44330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8D4E3-0B4A-45E5-BECD-8594E05E13C3}" type="datetimeFigureOut">
              <a:rPr lang="en-US" smtClean="0">
                <a:solidFill>
                  <a:prstClr val="black"/>
                </a:solidFill>
              </a:rPr>
              <a:pPr/>
              <a:t>5/5/2013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90072-0432-425B-A506-E1A57D300F3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9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38D4E3-0B4A-45E5-BECD-8594E05E13C3}" type="datetimeFigureOut">
              <a:rPr lang="en-US" smtClean="0">
                <a:solidFill>
                  <a:prstClr val="black"/>
                </a:solidFill>
              </a:rPr>
              <a:pPr/>
              <a:t>5/5/2013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90072-0432-425B-A506-E1A57D300F3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13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38D4E3-0B4A-45E5-BECD-8594E05E13C3}" type="datetimeFigureOut">
              <a:rPr lang="en-US" smtClean="0">
                <a:solidFill>
                  <a:prstClr val="white"/>
                </a:solidFill>
              </a:rPr>
              <a:pPr/>
              <a:t>5/5/2013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690072-0432-425B-A506-E1A57D300F3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27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38D4E3-0B4A-45E5-BECD-8594E05E13C3}" type="datetimeFigureOut">
              <a:rPr lang="en-US" smtClean="0">
                <a:solidFill>
                  <a:prstClr val="black"/>
                </a:solidFill>
              </a:rPr>
              <a:pPr/>
              <a:t>5/5/2013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690072-0432-425B-A506-E1A57D300F3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1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DEALING  WITH  WRATH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/>
          <a:lstStyle/>
          <a:p>
            <a:pPr algn="ctr"/>
            <a:r>
              <a:rPr lang="en-US" dirty="0" smtClean="0"/>
              <a:t>Eph. 6:4;   Col. 3:21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64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Parents (Fathers) have a responsibility</a:t>
            </a:r>
          </a:p>
          <a:p>
            <a:r>
              <a:rPr lang="en-US" dirty="0" smtClean="0"/>
              <a:t>So do children.</a:t>
            </a:r>
          </a:p>
          <a:p>
            <a:r>
              <a:rPr lang="en-US" dirty="0" smtClean="0"/>
              <a:t>Most of us were really blessed by our “choice” of parents.</a:t>
            </a:r>
          </a:p>
          <a:p>
            <a:r>
              <a:rPr lang="en-US" dirty="0" smtClean="0"/>
              <a:t>Some aren’t.</a:t>
            </a:r>
          </a:p>
          <a:p>
            <a:r>
              <a:rPr lang="en-US" dirty="0" smtClean="0"/>
              <a:t>DC had parents who were abusive.</a:t>
            </a:r>
          </a:p>
          <a:p>
            <a:r>
              <a:rPr lang="en-US" dirty="0" smtClean="0"/>
              <a:t>Left with physical disabilities and emotional scars.</a:t>
            </a:r>
          </a:p>
          <a:p>
            <a:r>
              <a:rPr lang="en-US" dirty="0" smtClean="0"/>
              <a:t>“How can I honor my father and mother?”</a:t>
            </a:r>
          </a:p>
          <a:p>
            <a:r>
              <a:rPr lang="en-US" dirty="0" smtClean="0"/>
              <a:t>A real question.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Week’s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matter how good our parents are.</a:t>
            </a:r>
          </a:p>
          <a:p>
            <a:r>
              <a:rPr lang="en-US" dirty="0" smtClean="0"/>
              <a:t>God imposes respect and obedience on us – Eph. 6: 2-3 is from Ex 20 – the 10 Command.</a:t>
            </a:r>
          </a:p>
          <a:p>
            <a:r>
              <a:rPr lang="en-US" dirty="0" smtClean="0"/>
              <a:t>Follow the example of Jesus – Luke 2:51</a:t>
            </a:r>
          </a:p>
          <a:p>
            <a:r>
              <a:rPr lang="en-US" dirty="0" smtClean="0"/>
              <a:t>Wonder if He ever thought Joseph and Mary made a mistake. Ever asked something “unfair”?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Respectful is 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2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– they depend on parents.</a:t>
            </a:r>
          </a:p>
          <a:p>
            <a:r>
              <a:rPr lang="en-US" dirty="0" smtClean="0"/>
              <a:t>Some at 16 or 18 are expected to leave.</a:t>
            </a:r>
          </a:p>
          <a:p>
            <a:r>
              <a:rPr lang="en-US" dirty="0" smtClean="0"/>
              <a:t>Some at 12 are expected to “go to work.” (are child labor laws a good thing?)</a:t>
            </a:r>
          </a:p>
          <a:p>
            <a:r>
              <a:rPr lang="en-US" dirty="0" smtClean="0"/>
              <a:t>As infants, can’t survive w/o food and protection.</a:t>
            </a:r>
          </a:p>
          <a:p>
            <a:r>
              <a:rPr lang="en-US" dirty="0" smtClean="0"/>
              <a:t>Do you “owe” anything for that?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in Two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6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parents have more obligation to God’s truth than the child?</a:t>
            </a:r>
          </a:p>
          <a:p>
            <a:r>
              <a:rPr lang="en-US" dirty="0" smtClean="0"/>
              <a:t>Communication gap.</a:t>
            </a:r>
          </a:p>
          <a:p>
            <a:r>
              <a:rPr lang="en-US" dirty="0" smtClean="0"/>
              <a:t>As the child matures, how much “rebellion” should we tolerate.</a:t>
            </a:r>
          </a:p>
          <a:p>
            <a:r>
              <a:rPr lang="en-US" dirty="0" smtClean="0"/>
              <a:t>If they are “expelled” from the house, who does the “cutting off”?</a:t>
            </a:r>
          </a:p>
          <a:p>
            <a:r>
              <a:rPr lang="en-US" dirty="0" smtClean="0"/>
              <a:t>Does quarreling really do any good?  Is there a better way?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establish a new household, what is owed to parents?</a:t>
            </a:r>
          </a:p>
          <a:p>
            <a:r>
              <a:rPr lang="en-US" dirty="0" smtClean="0"/>
              <a:t>“Requite” – I Tim. 5:4</a:t>
            </a:r>
          </a:p>
          <a:p>
            <a:r>
              <a:rPr lang="en-US" dirty="0" smtClean="0"/>
              <a:t>But, it’s a new home, and the old dad isn’t in charge.</a:t>
            </a:r>
          </a:p>
          <a:p>
            <a:r>
              <a:rPr lang="en-US" dirty="0" smtClean="0"/>
              <a:t>Sometimes children being forceful (not physically) isn’t wrong.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 Child Leaves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Eccl 7:9</a:t>
            </a:r>
          </a:p>
          <a:p>
            <a:r>
              <a:rPr lang="en-US" dirty="0" smtClean="0"/>
              <a:t>Heb. 12:15-16 – root of bitterness – springs up – destroying.</a:t>
            </a:r>
          </a:p>
          <a:p>
            <a:r>
              <a:rPr lang="en-US" dirty="0" smtClean="0"/>
              <a:t>Can you remember events from 20 years ago, “as if it was yesterday?”</a:t>
            </a:r>
          </a:p>
          <a:p>
            <a:r>
              <a:rPr lang="en-US" dirty="0" smtClean="0"/>
              <a:t>At what age do we stop blaming parents for all that goes wrong in our life?</a:t>
            </a:r>
          </a:p>
          <a:p>
            <a:r>
              <a:rPr lang="en-US" dirty="0" smtClean="0"/>
              <a:t>We can, with the help of God, change our view of life.</a:t>
            </a:r>
            <a:endParaRPr lang="en-US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Lingering Wrath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DEALING  WITH  WRATH</vt:lpstr>
      <vt:lpstr>Last Week’s Lesson</vt:lpstr>
      <vt:lpstr>Being Respectful is Hard</vt:lpstr>
      <vt:lpstr>Children in Two Groups</vt:lpstr>
      <vt:lpstr>Problems…</vt:lpstr>
      <vt:lpstr>When The Child Leaves </vt:lpstr>
      <vt:lpstr>Lingering Wrath</vt:lpstr>
    </vt:vector>
  </TitlesOfParts>
  <Company>Bellaire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 WITH  WRATH</dc:title>
  <dc:creator>Jon Baize</dc:creator>
  <cp:lastModifiedBy>Jon Baize</cp:lastModifiedBy>
  <cp:revision>1</cp:revision>
  <dcterms:created xsi:type="dcterms:W3CDTF">2013-05-05T14:56:12Z</dcterms:created>
  <dcterms:modified xsi:type="dcterms:W3CDTF">2013-05-05T14:56:35Z</dcterms:modified>
</cp:coreProperties>
</file>